
<file path=[Content_Types].xml><?xml version="1.0" encoding="utf-8"?>
<Types xmlns="http://schemas.openxmlformats.org/package/2006/content-types">
  <Default Extension="rels" ContentType="application/vnd.openxmlformats-package.relationships+xml"/>
  <Default Extension="png" ContentType="image/png"/>
  <Default Extension="xml" ContentType="application/xml"/>
  <Override PartName="/ppt/slideLayouts/slideLayout1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4.xml" ContentType="application/vnd.openxmlformats-officedocument.presentationml.slideLayout+xml"/>
  <Override PartName="/ppt/notesSlides/notesSlide7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1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3.xml" ContentType="application/vnd.openxmlformats-officedocument.presentationml.notesSlide+xml"/>
  <Override PartName="/ppt/notesMasters/notesMaster1.xml" ContentType="application/vnd.openxmlformats-officedocument.presentationml.notesMaster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theme/theme3.xml" ContentType="application/vnd.openxmlformats-officedocument.theme+xml"/>
  <Override PartName="/ppt/theme/theme2.xml" ContentType="application/vnd.openxmlformats-officedocument.theme+xml"/>
  <Override PartName="/ppt/theme/theme1.xml" ContentType="application/vnd.openxmlformats-officedocument.theme+xml"/>
  <Override PartName="/ppt/slideMasters/slideMaster1.xml" ContentType="application/vnd.openxmlformats-officedocument.presentationml.slideMaster+xml"/>
  <Override PartName="/ppt/slides/slide7.xml" ContentType="application/vnd.openxmlformats-officedocument.presentationml.slide+xml"/>
  <Override PartName="/ppt/slides/slide1.xml" ContentType="application/vnd.openxmlformats-officedocument.presentationml.slide+xml"/>
  <Override PartName="/ppt/slides/slide8.xml" ContentType="application/vnd.openxmlformats-officedocument.presentationml.slide+xml"/>
  <Override PartName="/ppt/slides/slide10.xml" ContentType="application/vnd.openxmlformats-officedocument.presentationml.slide+xml"/>
  <Override PartName="/ppt/slides/slide4.xml" ContentType="application/vnd.openxmlformats-officedocument.presentationml.slide+xml"/>
  <Override PartName="/ppt/slides/slide2.xml" ContentType="application/vnd.openxmlformats-officedocument.presentationml.slide+xml"/>
  <Override PartName="/ppt/slides/slide9.xml" ContentType="application/vnd.openxmlformats-officedocument.presentationml.slide+xml"/>
  <Override PartName="/ppt/slides/slide6.xml" ContentType="application/vnd.openxmlformats-officedocument.presentationml.slide+xml"/>
  <Override PartName="/ppt/slides/slide5.xml" ContentType="application/vnd.openxmlformats-officedocument.presentationml.slide+xml"/>
  <Override PartName="/ppt/slides/slide3.xml" ContentType="application/vnd.openxmlformats-officedocument.presentationml.slide+xml"/>
  <Override PartName="/ppt/tableStyles.xml" ContentType="application/vnd.openxmlformats-officedocument.presentationml.tableStyles+xml"/>
</Types>
</file>

<file path=_rels/.rels><?xml version="1.0" encoding="UTF-8" standalone="yes"?><Relationships xmlns="http://schemas.openxmlformats.org/package/2006/relationships"><Relationship Target="ppt/presentation.xml" Type="http://schemas.openxmlformats.org/officeDocument/2006/relationships/officeDocument" Id="rId1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aveSubsetFonts="1" autoCompressPictures="0" mc:PreserveAttributes="mv:*" mc:Ignorable="mv">
  <p:sldMasterIdLst>
    <p:sldMasterId id="2147483654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</p:sldIdLst>
  <p:sldSz cy="5143500" cx="9144000"/>
  <p:notesSz cy="9144000" cx="6858000"/>
  <p:defaultTextStyle>
    <a:defPPr algn="l" rtl="0" marR="0">
      <a:lnSpc>
        <a:spcPct val="100000"/>
      </a:lnSpc>
      <a:spcBef>
        <a:spcPts val="0"/>
      </a:spcBef>
      <a:spcAft>
        <a:spcPts val="0"/>
      </a:spcAft>
    </a:defPPr>
    <a:lvl1pPr algn="l" rtl="0" marR="0">
      <a:lnSpc>
        <a:spcPct val="100000"/>
      </a:lnSpc>
      <a:spcBef>
        <a:spcPts val="0"/>
      </a:spcBef>
      <a:spcAft>
        <a:spcPts val="0"/>
      </a:spcAft>
      <a:buNone/>
      <a:defRPr strike="noStrike" u="none" b="0" cap="none" baseline="0" sz="1400" i="0">
        <a:solidFill>
          <a:srgbClr val="000000"/>
        </a:solidFill>
        <a:latin typeface="Arial"/>
        <a:ea typeface="Arial"/>
        <a:cs typeface="Arial"/>
        <a:sym typeface="Arial"/>
        <a:rtl val="0"/>
      </a:defRPr>
    </a:lvl1pPr>
    <a:lvl2pPr algn="l" rtl="0" marR="0">
      <a:lnSpc>
        <a:spcPct val="100000"/>
      </a:lnSpc>
      <a:spcBef>
        <a:spcPts val="0"/>
      </a:spcBef>
      <a:spcAft>
        <a:spcPts val="0"/>
      </a:spcAft>
      <a:buNone/>
      <a:defRPr strike="noStrike" u="none" b="0" cap="none" baseline="0" sz="1400" i="0">
        <a:solidFill>
          <a:srgbClr val="000000"/>
        </a:solidFill>
        <a:latin typeface="Arial"/>
        <a:ea typeface="Arial"/>
        <a:cs typeface="Arial"/>
        <a:sym typeface="Arial"/>
        <a:rtl val="0"/>
      </a:defRPr>
    </a:lvl2pPr>
    <a:lvl3pPr algn="l" rtl="0" marR="0">
      <a:lnSpc>
        <a:spcPct val="100000"/>
      </a:lnSpc>
      <a:spcBef>
        <a:spcPts val="0"/>
      </a:spcBef>
      <a:spcAft>
        <a:spcPts val="0"/>
      </a:spcAft>
      <a:buNone/>
      <a:defRPr strike="noStrike" u="none" b="0" cap="none" baseline="0" sz="1400" i="0">
        <a:solidFill>
          <a:srgbClr val="000000"/>
        </a:solidFill>
        <a:latin typeface="Arial"/>
        <a:ea typeface="Arial"/>
        <a:cs typeface="Arial"/>
        <a:sym typeface="Arial"/>
        <a:rtl val="0"/>
      </a:defRPr>
    </a:lvl3pPr>
    <a:lvl4pPr algn="l" rtl="0" marR="0">
      <a:lnSpc>
        <a:spcPct val="100000"/>
      </a:lnSpc>
      <a:spcBef>
        <a:spcPts val="0"/>
      </a:spcBef>
      <a:spcAft>
        <a:spcPts val="0"/>
      </a:spcAft>
      <a:buNone/>
      <a:defRPr strike="noStrike" u="none" b="0" cap="none" baseline="0" sz="1400" i="0">
        <a:solidFill>
          <a:srgbClr val="000000"/>
        </a:solidFill>
        <a:latin typeface="Arial"/>
        <a:ea typeface="Arial"/>
        <a:cs typeface="Arial"/>
        <a:sym typeface="Arial"/>
        <a:rtl val="0"/>
      </a:defRPr>
    </a:lvl4pPr>
    <a:lvl5pPr algn="l" rtl="0" marR="0">
      <a:lnSpc>
        <a:spcPct val="100000"/>
      </a:lnSpc>
      <a:spcBef>
        <a:spcPts val="0"/>
      </a:spcBef>
      <a:spcAft>
        <a:spcPts val="0"/>
      </a:spcAft>
      <a:buNone/>
      <a:defRPr strike="noStrike" u="none" b="0" cap="none" baseline="0" sz="1400" i="0">
        <a:solidFill>
          <a:srgbClr val="000000"/>
        </a:solidFill>
        <a:latin typeface="Arial"/>
        <a:ea typeface="Arial"/>
        <a:cs typeface="Arial"/>
        <a:sym typeface="Arial"/>
        <a:rtl val="0"/>
      </a:defRPr>
    </a:lvl5pPr>
    <a:lvl6pPr algn="l" rtl="0" marR="0">
      <a:lnSpc>
        <a:spcPct val="100000"/>
      </a:lnSpc>
      <a:spcBef>
        <a:spcPts val="0"/>
      </a:spcBef>
      <a:spcAft>
        <a:spcPts val="0"/>
      </a:spcAft>
      <a:buNone/>
      <a:defRPr strike="noStrike" u="none" b="0" cap="none" baseline="0" sz="1400" i="0">
        <a:solidFill>
          <a:srgbClr val="000000"/>
        </a:solidFill>
        <a:latin typeface="Arial"/>
        <a:ea typeface="Arial"/>
        <a:cs typeface="Arial"/>
        <a:sym typeface="Arial"/>
        <a:rtl val="0"/>
      </a:defRPr>
    </a:lvl6pPr>
    <a:lvl7pPr algn="l" rtl="0" marR="0">
      <a:lnSpc>
        <a:spcPct val="100000"/>
      </a:lnSpc>
      <a:spcBef>
        <a:spcPts val="0"/>
      </a:spcBef>
      <a:spcAft>
        <a:spcPts val="0"/>
      </a:spcAft>
      <a:buNone/>
      <a:defRPr strike="noStrike" u="none" b="0" cap="none" baseline="0" sz="1400" i="0">
        <a:solidFill>
          <a:srgbClr val="000000"/>
        </a:solidFill>
        <a:latin typeface="Arial"/>
        <a:ea typeface="Arial"/>
        <a:cs typeface="Arial"/>
        <a:sym typeface="Arial"/>
        <a:rtl val="0"/>
      </a:defRPr>
    </a:lvl7pPr>
    <a:lvl8pPr algn="l" rtl="0" marR="0">
      <a:lnSpc>
        <a:spcPct val="100000"/>
      </a:lnSpc>
      <a:spcBef>
        <a:spcPts val="0"/>
      </a:spcBef>
      <a:spcAft>
        <a:spcPts val="0"/>
      </a:spcAft>
      <a:buNone/>
      <a:defRPr strike="noStrike" u="none" b="0" cap="none" baseline="0" sz="1400" i="0">
        <a:solidFill>
          <a:srgbClr val="000000"/>
        </a:solidFill>
        <a:latin typeface="Arial"/>
        <a:ea typeface="Arial"/>
        <a:cs typeface="Arial"/>
        <a:sym typeface="Arial"/>
        <a:rtl val="0"/>
      </a:defRPr>
    </a:lvl8pPr>
    <a:lvl9pPr algn="l" rtl="0" marR="0">
      <a:lnSpc>
        <a:spcPct val="100000"/>
      </a:lnSpc>
      <a:spcBef>
        <a:spcPts val="0"/>
      </a:spcBef>
      <a:spcAft>
        <a:spcPts val="0"/>
      </a:spcAft>
      <a:buNone/>
      <a:defRPr strike="noStrike" u="none" b="0" cap="none" baseline="0" sz="1400" i="0">
        <a:solidFill>
          <a:srgbClr val="000000"/>
        </a:solidFill>
        <a:latin typeface="Arial"/>
        <a:ea typeface="Arial"/>
        <a:cs typeface="Arial"/>
        <a:sym typeface="Arial"/>
        <a:rtl val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/>
</file>

<file path=ppt/tableStyles.xml><?xml version="1.0" encoding="utf-8"?>
<a:tblStyleLst xmlns:a="http://schemas.openxmlformats.org/drawingml/2006/main" xmlns:r="http://schemas.openxmlformats.org/officeDocument/2006/relationships" def="{90651C3A-4460-11DB-9652-00E08161165F}"/>
</file>

<file path=ppt/_rels/presentation.xml.rels><?xml version="1.0" encoding="UTF-8" standalone="yes"?><Relationships xmlns="http://schemas.openxmlformats.org/package/2006/relationships"><Relationship Target="slides/slide10.xml" Type="http://schemas.openxmlformats.org/officeDocument/2006/relationships/slide" Id="rId15"/><Relationship Target="slides/slide9.xml" Type="http://schemas.openxmlformats.org/officeDocument/2006/relationships/slide" Id="rId14"/><Relationship Target="presProps.xml" Type="http://schemas.openxmlformats.org/officeDocument/2006/relationships/presProps" Id="rId2"/><Relationship Target="slides/slide7.xml" Type="http://schemas.openxmlformats.org/officeDocument/2006/relationships/slide" Id="rId12"/><Relationship Target="theme/theme3.xml" Type="http://schemas.openxmlformats.org/officeDocument/2006/relationships/theme" Id="rId1"/><Relationship Target="slides/slide8.xml" Type="http://schemas.openxmlformats.org/officeDocument/2006/relationships/slide" Id="rId13"/><Relationship Target="slideMasters/slideMaster1.xml" Type="http://schemas.openxmlformats.org/officeDocument/2006/relationships/slideMaster" Id="rId4"/><Relationship Target="slides/slide5.xml" Type="http://schemas.openxmlformats.org/officeDocument/2006/relationships/slide" Id="rId10"/><Relationship Target="tableStyles.xml" Type="http://schemas.openxmlformats.org/officeDocument/2006/relationships/tableStyles" Id="rId3"/><Relationship Target="slides/slide6.xml" Type="http://schemas.openxmlformats.org/officeDocument/2006/relationships/slide" Id="rId11"/><Relationship Target="slides/slide4.xml" Type="http://schemas.openxmlformats.org/officeDocument/2006/relationships/slide" Id="rId9"/><Relationship Target="slides/slide1.xml" Type="http://schemas.openxmlformats.org/officeDocument/2006/relationships/slide" Id="rId6"/><Relationship Target="notesMasters/notesMaster1.xml" Type="http://schemas.openxmlformats.org/officeDocument/2006/relationships/notesMaster" Id="rId5"/><Relationship Target="slides/slide3.xml" Type="http://schemas.openxmlformats.org/officeDocument/2006/relationships/slide" Id="rId8"/><Relationship Target="slides/slide2.xml" Type="http://schemas.openxmlformats.org/officeDocument/2006/relationships/slide" Id="rId7"/></Relationships>
</file>

<file path=ppt/notesMasters/_rels/notesMaster1.xml.rels><?xml version="1.0" encoding="UTF-8" standalone="yes"?><Relationships xmlns="http://schemas.openxmlformats.org/package/2006/relationships"><Relationship Target="../theme/theme2.xml" Type="http://schemas.openxmlformats.org/officeDocument/2006/relationships/theme" Id="rId1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" name="Shape 1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2" name="Shape 2"/>
          <p:cNvSpPr/>
          <p:nvPr>
            <p:ph idx="2" type="sldImg"/>
          </p:nvPr>
        </p:nvSpPr>
        <p:spPr>
          <a:xfrm>
            <a:off y="685800" x="1143225"/>
            <a:ext cy="3429000" cx="4572225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id="3" name="Shape 3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/>
          <a:lstStyle>
            <a:lvl1pPr>
              <a:defRPr sz="1100"/>
            </a:lvl1pPr>
            <a:lvl2pPr>
              <a:defRPr sz="1100"/>
            </a:lvl2pPr>
            <a:lvl3pPr>
              <a:defRPr sz="1100"/>
            </a:lvl3pPr>
            <a:lvl4pPr>
              <a:defRPr sz="1100"/>
            </a:lvl4pPr>
            <a:lvl5pPr>
              <a:defRPr sz="1100"/>
            </a:lvl5pPr>
            <a:lvl6pPr>
              <a:defRPr sz="1100"/>
            </a:lvl6pPr>
            <a:lvl7pPr>
              <a:defRPr sz="1100"/>
            </a:lvl7pPr>
            <a:lvl8pPr>
              <a:defRPr sz="1100"/>
            </a:lvl8pPr>
            <a:lvl9pPr>
              <a:defRPr sz="1100"/>
            </a:lvl9pPr>
          </a:lstStyle>
          <a:p/>
        </p:txBody>
      </p:sp>
    </p:spTree>
  </p:cSld>
  <p:clrMap accent2="accent2" accent3="accent3" accent4="accent4" accent5="accent5" accent6="accent6" hlink="hlink" tx2="lt2" tx1="dk1" bg2="dk2" bg1="lt1" folHlink="folHlink" accent1="accent1"/>
</p:notesMaster>
</file>

<file path=ppt/notesSlides/_rels/notesSlide1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10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2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3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4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5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6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7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8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9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74" name="Shape 74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75" name="Shape 75"/>
          <p:cNvSpPr/>
          <p:nvPr>
            <p:ph idx="2" type="sldImg"/>
          </p:nvPr>
        </p:nvSpPr>
        <p:spPr>
          <a:xfrm>
            <a:off y="685800" x="1143225"/>
            <a:ext cy="3429000" cx="4572225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id="76" name="Shape 76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/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136" name="Shape 136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137" name="Shape 137"/>
          <p:cNvSpPr/>
          <p:nvPr>
            <p:ph idx="2" type="sldImg"/>
          </p:nvPr>
        </p:nvSpPr>
        <p:spPr>
          <a:xfrm>
            <a:off y="685800" x="1143225"/>
            <a:ext cy="3429000" cx="4572299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id="138" name="Shape 138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/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81" name="Shape 81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82" name="Shape 82"/>
          <p:cNvSpPr/>
          <p:nvPr>
            <p:ph idx="2" type="sldImg"/>
          </p:nvPr>
        </p:nvSpPr>
        <p:spPr>
          <a:xfrm>
            <a:off y="685800" x="1143225"/>
            <a:ext cy="3429000" cx="4572299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id="83" name="Shape 83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/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88" name="Shape 88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89" name="Shape 89"/>
          <p:cNvSpPr/>
          <p:nvPr>
            <p:ph idx="2" type="sldImg"/>
          </p:nvPr>
        </p:nvSpPr>
        <p:spPr>
          <a:xfrm>
            <a:off y="685800" x="1143225"/>
            <a:ext cy="3429000" cx="4572299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id="90" name="Shape 90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/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95" name="Shape 95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96" name="Shape 96"/>
          <p:cNvSpPr/>
          <p:nvPr>
            <p:ph idx="2" type="sldImg"/>
          </p:nvPr>
        </p:nvSpPr>
        <p:spPr>
          <a:xfrm>
            <a:off y="685800" x="1143225"/>
            <a:ext cy="3429000" cx="4572299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id="97" name="Shape 97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/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102" name="Shape 102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103" name="Shape 103"/>
          <p:cNvSpPr/>
          <p:nvPr>
            <p:ph idx="2" type="sldImg"/>
          </p:nvPr>
        </p:nvSpPr>
        <p:spPr>
          <a:xfrm>
            <a:off y="685800" x="1143225"/>
            <a:ext cy="3429000" cx="4572299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id="104" name="Shape 104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/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109" name="Shape 109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110" name="Shape 110"/>
          <p:cNvSpPr/>
          <p:nvPr>
            <p:ph idx="2" type="sldImg"/>
          </p:nvPr>
        </p:nvSpPr>
        <p:spPr>
          <a:xfrm>
            <a:off y="685800" x="1143225"/>
            <a:ext cy="3429000" cx="4572299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id="111" name="Shape 111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/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116" name="Shape 116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117" name="Shape 117"/>
          <p:cNvSpPr/>
          <p:nvPr>
            <p:ph idx="2" type="sldImg"/>
          </p:nvPr>
        </p:nvSpPr>
        <p:spPr>
          <a:xfrm>
            <a:off y="685800" x="1143225"/>
            <a:ext cy="3429000" cx="4572299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id="118" name="Shape 118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/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123" name="Shape 123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124" name="Shape 124"/>
          <p:cNvSpPr/>
          <p:nvPr>
            <p:ph idx="2" type="sldImg"/>
          </p:nvPr>
        </p:nvSpPr>
        <p:spPr>
          <a:xfrm>
            <a:off y="685800" x="1143225"/>
            <a:ext cy="3429000" cx="4572299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id="125" name="Shape 125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/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130" name="Shape 130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131" name="Shape 131"/>
          <p:cNvSpPr/>
          <p:nvPr>
            <p:ph idx="2" type="sldImg"/>
          </p:nvPr>
        </p:nvSpPr>
        <p:spPr>
          <a:xfrm>
            <a:off y="685800" x="1143225"/>
            <a:ext cy="3429000" cx="4572299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id="132" name="Shape 132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/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Target="../slideMasters/slideMaster1.xml" Type="http://schemas.openxmlformats.org/officeDocument/2006/relationships/slideMaster" Id="rId1"/></Relationships>
</file>

<file path=ppt/slideLayouts/_rels/slideLayout2.xml.rels><?xml version="1.0" encoding="UTF-8" standalone="yes"?><Relationships xmlns="http://schemas.openxmlformats.org/package/2006/relationships"><Relationship Target="../slideMasters/slideMaster1.xml" Type="http://schemas.openxmlformats.org/officeDocument/2006/relationships/slideMaster" Id="rId1"/></Relationships>
</file>

<file path=ppt/slideLayouts/_rels/slideLayout3.xml.rels><?xml version="1.0" encoding="UTF-8" standalone="yes"?><Relationships xmlns="http://schemas.openxmlformats.org/package/2006/relationships"><Relationship Target="../slideMasters/slideMaster1.xml" Type="http://schemas.openxmlformats.org/officeDocument/2006/relationships/slideMaster" Id="rId1"/></Relationships>
</file>

<file path=ppt/slideLayouts/_rels/slideLayout4.xml.rels><?xml version="1.0" encoding="UTF-8" standalone="yes"?><Relationships xmlns="http://schemas.openxmlformats.org/package/2006/relationships"><Relationship Target="../slideMasters/slideMaster1.xml" Type="http://schemas.openxmlformats.org/officeDocument/2006/relationships/slideMaster" Id="rId1"/></Relationships>
</file>

<file path=ppt/slideLayouts/_rels/slideLayout5.xml.rels><?xml version="1.0" encoding="UTF-8" standalone="yes"?><Relationships xmlns="http://schemas.openxmlformats.org/package/2006/relationships"><Relationship Target="../slideMasters/slideMaster1.xml" Type="http://schemas.openxmlformats.org/officeDocument/2006/relationships/slideMaster" Id="rId1"/></Relationships>
</file>

<file path=ppt/slideLayouts/_rels/slideLayout6.xml.rels><?xml version="1.0" encoding="UTF-8" standalone="yes"?><Relationships xmlns="http://schemas.openxmlformats.org/package/2006/relationships"><Relationship Target="../slideMasters/slideMaster1.xml" Type="http://schemas.openxmlformats.org/officeDocument/2006/relationships/slideMaster" Id="rId1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itle">
  <p:cSld name="Title Slide">
    <p:spTree>
      <p:nvGrpSpPr>
        <p:cNvPr id="7" name="Shape 7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8" name="Shape 8"/>
          <p:cNvSpPr/>
          <p:nvPr/>
        </p:nvSpPr>
        <p:spPr>
          <a:xfrm>
            <a:off y="1200150" x="0"/>
            <a:ext cy="2743199" cx="9144000"/>
          </a:xfrm>
          <a:prstGeom prst="rect">
            <a:avLst/>
          </a:prstGeom>
          <a:solidFill>
            <a:schemeClr val="dk1">
              <a:alpha val="20000"/>
            </a:schemeClr>
          </a:solidFill>
          <a:ln>
            <a:noFill/>
          </a:ln>
        </p:spPr>
        <p:txBody>
          <a:bodyPr bIns="45700" rIns="91425" lIns="91425" tIns="45700" anchor="ctr" anchorCtr="0">
            <a:noAutofit/>
          </a:bodyPr>
          <a:lstStyle/>
          <a:p/>
        </p:txBody>
      </p:sp>
      <p:grpSp>
        <p:nvGrpSpPr>
          <p:cNvPr id="9" name="Shape 9"/>
          <p:cNvGrpSpPr/>
          <p:nvPr/>
        </p:nvGrpSpPr>
        <p:grpSpPr>
          <a:xfrm>
            <a:off y="-1078" x="0"/>
            <a:ext cy="5144627" cx="1827407"/>
            <a:chOff y="-1438" x="0"/>
            <a:chExt cy="6859503" cx="798029"/>
          </a:xfrm>
        </p:grpSpPr>
        <p:sp>
          <p:nvSpPr>
            <p:cNvPr id="10" name="Shape 10"/>
            <p:cNvSpPr/>
            <p:nvPr/>
          </p:nvSpPr>
          <p:spPr>
            <a:xfrm>
              <a:off y="-1438" x="0"/>
              <a:ext cy="6858065" cx="798029"/>
            </a:xfrm>
            <a:custGeom>
              <a:pathLst>
                <a:path w="500332" extrusionOk="0" h="6875253">
                  <a:moveTo>
                    <a:pt y="0" x="0"/>
                  </a:moveTo>
                  <a:lnTo>
                    <a:pt y="0" x="500332"/>
                  </a:lnTo>
                  <a:lnTo>
                    <a:pt y="6875253" x="301925"/>
                  </a:lnTo>
                  <a:lnTo>
                    <a:pt y="6875253" x="0"/>
                  </a:lnTo>
                  <a:lnTo>
                    <a:pt y="0" x="0"/>
                  </a:lnTo>
                  <a:close/>
                </a:path>
              </a:pathLst>
            </a:custGeom>
            <a:solidFill>
              <a:schemeClr val="dk2">
                <a:alpha val="20000"/>
              </a:schemeClr>
            </a:solidFill>
            <a:ln>
              <a:noFill/>
            </a:ln>
          </p:spPr>
          <p:txBody>
            <a:bodyPr bIns="45700" rIns="91425" lIns="91425" tIns="45700" anchor="ctr" anchorCtr="0">
              <a:noAutofit/>
            </a:bodyPr>
            <a:lstStyle/>
            <a:p/>
          </p:txBody>
        </p:sp>
        <p:sp>
          <p:nvSpPr>
            <p:cNvPr id="11" name="Shape 11"/>
            <p:cNvSpPr/>
            <p:nvPr/>
          </p:nvSpPr>
          <p:spPr>
            <a:xfrm>
              <a:off y="0" x="0"/>
              <a:ext cy="6858065" cx="399014"/>
            </a:xfrm>
            <a:custGeom>
              <a:pathLst>
                <a:path w="500332" extrusionOk="0" h="6875253">
                  <a:moveTo>
                    <a:pt y="0" x="0"/>
                  </a:moveTo>
                  <a:lnTo>
                    <a:pt y="0" x="500332"/>
                  </a:lnTo>
                  <a:lnTo>
                    <a:pt y="6875253" x="301925"/>
                  </a:lnTo>
                  <a:lnTo>
                    <a:pt y="6875253" x="0"/>
                  </a:lnTo>
                  <a:lnTo>
                    <a:pt y="0" x="0"/>
                  </a:lnTo>
                  <a:close/>
                </a:path>
              </a:pathLst>
            </a:custGeom>
            <a:solidFill>
              <a:schemeClr val="dk2">
                <a:alpha val="9803"/>
              </a:schemeClr>
            </a:solidFill>
            <a:ln>
              <a:noFill/>
            </a:ln>
          </p:spPr>
          <p:txBody>
            <a:bodyPr bIns="45700" rIns="91425" lIns="91425" tIns="45700" anchor="ctr" anchorCtr="0">
              <a:noAutofit/>
            </a:bodyPr>
            <a:lstStyle/>
            <a:p/>
          </p:txBody>
        </p:sp>
      </p:grpSp>
      <p:grpSp>
        <p:nvGrpSpPr>
          <p:cNvPr id="12" name="Shape 12"/>
          <p:cNvGrpSpPr/>
          <p:nvPr/>
        </p:nvGrpSpPr>
        <p:grpSpPr>
          <a:xfrm flipH="1">
            <a:off y="0" x="7316591"/>
            <a:ext cy="5144627" cx="1827407"/>
            <a:chOff y="-1438" x="0"/>
            <a:chExt cy="6859503" cx="798029"/>
          </a:xfrm>
        </p:grpSpPr>
        <p:sp>
          <p:nvSpPr>
            <p:cNvPr id="13" name="Shape 13"/>
            <p:cNvSpPr/>
            <p:nvPr/>
          </p:nvSpPr>
          <p:spPr>
            <a:xfrm>
              <a:off y="-1438" x="0"/>
              <a:ext cy="6858065" cx="798029"/>
            </a:xfrm>
            <a:custGeom>
              <a:pathLst>
                <a:path w="500332" extrusionOk="0" h="6875253">
                  <a:moveTo>
                    <a:pt y="0" x="0"/>
                  </a:moveTo>
                  <a:lnTo>
                    <a:pt y="0" x="500332"/>
                  </a:lnTo>
                  <a:lnTo>
                    <a:pt y="6875253" x="301925"/>
                  </a:lnTo>
                  <a:lnTo>
                    <a:pt y="6875253" x="0"/>
                  </a:lnTo>
                  <a:lnTo>
                    <a:pt y="0" x="0"/>
                  </a:lnTo>
                  <a:close/>
                </a:path>
              </a:pathLst>
            </a:custGeom>
            <a:solidFill>
              <a:schemeClr val="dk2">
                <a:alpha val="20000"/>
              </a:schemeClr>
            </a:solidFill>
            <a:ln>
              <a:noFill/>
            </a:ln>
          </p:spPr>
          <p:txBody>
            <a:bodyPr bIns="45700" rIns="91425" lIns="91425" tIns="45700" anchor="ctr" anchorCtr="0">
              <a:noAutofit/>
            </a:bodyPr>
            <a:lstStyle/>
            <a:p/>
          </p:txBody>
        </p:sp>
        <p:sp>
          <p:nvSpPr>
            <p:cNvPr id="14" name="Shape 14"/>
            <p:cNvSpPr/>
            <p:nvPr/>
          </p:nvSpPr>
          <p:spPr>
            <a:xfrm>
              <a:off y="0" x="0"/>
              <a:ext cy="6858065" cx="399014"/>
            </a:xfrm>
            <a:custGeom>
              <a:pathLst>
                <a:path w="500332" extrusionOk="0" h="6875253">
                  <a:moveTo>
                    <a:pt y="0" x="0"/>
                  </a:moveTo>
                  <a:lnTo>
                    <a:pt y="0" x="500332"/>
                  </a:lnTo>
                  <a:lnTo>
                    <a:pt y="6875253" x="301925"/>
                  </a:lnTo>
                  <a:lnTo>
                    <a:pt y="6875253" x="0"/>
                  </a:lnTo>
                  <a:lnTo>
                    <a:pt y="0" x="0"/>
                  </a:lnTo>
                  <a:close/>
                </a:path>
              </a:pathLst>
            </a:custGeom>
            <a:solidFill>
              <a:schemeClr val="dk2">
                <a:alpha val="9803"/>
              </a:schemeClr>
            </a:solidFill>
            <a:ln>
              <a:noFill/>
            </a:ln>
          </p:spPr>
          <p:txBody>
            <a:bodyPr bIns="45700" rIns="91425" lIns="91425" tIns="45700" anchor="ctr" anchorCtr="0">
              <a:noAutofit/>
            </a:bodyPr>
            <a:lstStyle/>
            <a:p/>
          </p:txBody>
        </p:sp>
      </p:grpSp>
      <p:sp>
        <p:nvSpPr>
          <p:cNvPr id="15" name="Shape 15"/>
          <p:cNvSpPr txBox="1"/>
          <p:nvPr>
            <p:ph type="ctrTitle"/>
          </p:nvPr>
        </p:nvSpPr>
        <p:spPr>
          <a:xfrm>
            <a:off y="1568184" x="685800"/>
            <a:ext cy="1238099" cx="7772400"/>
          </a:xfrm>
          <a:prstGeom prst="rect">
            <a:avLst/>
          </a:prstGeom>
        </p:spPr>
        <p:txBody>
          <a:bodyPr bIns="91425" rIns="91425" lIns="91425" tIns="91425" anchor="b" anchorCtr="0"/>
          <a:lstStyle>
            <a:lvl1pPr algn="ctr" indent="304800">
              <a:buSzPct val="100000"/>
              <a:defRPr sz="4800"/>
            </a:lvl1pPr>
            <a:lvl2pPr algn="ctr" indent="304800">
              <a:buSzPct val="100000"/>
              <a:defRPr sz="4800"/>
            </a:lvl2pPr>
            <a:lvl3pPr algn="ctr" indent="304800">
              <a:buSzPct val="100000"/>
              <a:defRPr sz="4800"/>
            </a:lvl3pPr>
            <a:lvl4pPr algn="ctr" indent="304800">
              <a:buSzPct val="100000"/>
              <a:defRPr sz="4800"/>
            </a:lvl4pPr>
            <a:lvl5pPr algn="ctr" indent="304800">
              <a:buSzPct val="100000"/>
              <a:defRPr sz="4800"/>
            </a:lvl5pPr>
            <a:lvl6pPr algn="ctr" indent="304800">
              <a:buSzPct val="100000"/>
              <a:defRPr sz="4800"/>
            </a:lvl6pPr>
            <a:lvl7pPr algn="ctr" indent="304800">
              <a:buSzPct val="100000"/>
              <a:defRPr sz="4800"/>
            </a:lvl7pPr>
            <a:lvl8pPr algn="ctr" indent="304800">
              <a:buSzPct val="100000"/>
              <a:defRPr sz="4800"/>
            </a:lvl8pPr>
            <a:lvl9pPr algn="ctr" indent="304800">
              <a:buSzPct val="100000"/>
              <a:defRPr sz="4800"/>
            </a:lvl9pPr>
          </a:lstStyle>
          <a:p/>
        </p:txBody>
      </p:sp>
      <p:sp>
        <p:nvSpPr>
          <p:cNvPr id="16" name="Shape 16"/>
          <p:cNvSpPr txBox="1"/>
          <p:nvPr>
            <p:ph idx="1" type="subTitle"/>
          </p:nvPr>
        </p:nvSpPr>
        <p:spPr>
          <a:xfrm>
            <a:off y="2914650" x="685800"/>
            <a:ext cy="658500" cx="7772400"/>
          </a:xfrm>
          <a:prstGeom prst="rect">
            <a:avLst/>
          </a:prstGeom>
        </p:spPr>
        <p:txBody>
          <a:bodyPr bIns="91425" rIns="91425" lIns="91425" tIns="91425" anchor="t" anchorCtr="0"/>
          <a:lstStyle>
            <a:lvl1pPr algn="ctr" indent="152400" marL="0">
              <a:spcBef>
                <a:spcPts val="0"/>
              </a:spcBef>
              <a:buClr>
                <a:schemeClr val="lt2"/>
              </a:buClr>
              <a:buSzPct val="100000"/>
              <a:buNone/>
              <a:defRPr sz="2400">
                <a:solidFill>
                  <a:schemeClr val="lt2"/>
                </a:solidFill>
              </a:defRPr>
            </a:lvl1pPr>
            <a:lvl2pPr algn="ctr" indent="152400" marL="0">
              <a:spcBef>
                <a:spcPts val="0"/>
              </a:spcBef>
              <a:buClr>
                <a:schemeClr val="lt2"/>
              </a:buClr>
              <a:buNone/>
              <a:defRPr>
                <a:solidFill>
                  <a:schemeClr val="lt2"/>
                </a:solidFill>
              </a:defRPr>
            </a:lvl2pPr>
            <a:lvl3pPr algn="ctr" indent="152400" marL="0">
              <a:spcBef>
                <a:spcPts val="0"/>
              </a:spcBef>
              <a:buClr>
                <a:schemeClr val="lt2"/>
              </a:buClr>
              <a:buNone/>
              <a:defRPr>
                <a:solidFill>
                  <a:schemeClr val="lt2"/>
                </a:solidFill>
              </a:defRPr>
            </a:lvl3pPr>
            <a:lvl4pPr algn="ctr" indent="152400" marL="0">
              <a:spcBef>
                <a:spcPts val="0"/>
              </a:spcBef>
              <a:buClr>
                <a:schemeClr val="lt2"/>
              </a:buClr>
              <a:buSzPct val="100000"/>
              <a:buNone/>
              <a:defRPr sz="2400">
                <a:solidFill>
                  <a:schemeClr val="lt2"/>
                </a:solidFill>
              </a:defRPr>
            </a:lvl4pPr>
            <a:lvl5pPr algn="ctr" indent="152400" marL="0">
              <a:spcBef>
                <a:spcPts val="0"/>
              </a:spcBef>
              <a:buClr>
                <a:schemeClr val="lt2"/>
              </a:buClr>
              <a:buSzPct val="100000"/>
              <a:buNone/>
              <a:defRPr sz="2400">
                <a:solidFill>
                  <a:schemeClr val="lt2"/>
                </a:solidFill>
              </a:defRPr>
            </a:lvl5pPr>
            <a:lvl6pPr algn="ctr" indent="152400" marL="0">
              <a:spcBef>
                <a:spcPts val="0"/>
              </a:spcBef>
              <a:buClr>
                <a:schemeClr val="lt2"/>
              </a:buClr>
              <a:buSzPct val="100000"/>
              <a:buNone/>
              <a:defRPr sz="2400">
                <a:solidFill>
                  <a:schemeClr val="lt2"/>
                </a:solidFill>
              </a:defRPr>
            </a:lvl6pPr>
            <a:lvl7pPr algn="ctr" indent="152400" marL="0">
              <a:spcBef>
                <a:spcPts val="0"/>
              </a:spcBef>
              <a:buClr>
                <a:schemeClr val="lt2"/>
              </a:buClr>
              <a:buSzPct val="100000"/>
              <a:buNone/>
              <a:defRPr sz="2400">
                <a:solidFill>
                  <a:schemeClr val="lt2"/>
                </a:solidFill>
              </a:defRPr>
            </a:lvl7pPr>
            <a:lvl8pPr algn="ctr" indent="152400" marL="0">
              <a:spcBef>
                <a:spcPts val="0"/>
              </a:spcBef>
              <a:buClr>
                <a:schemeClr val="lt2"/>
              </a:buClr>
              <a:buSzPct val="100000"/>
              <a:buNone/>
              <a:defRPr sz="2400">
                <a:solidFill>
                  <a:schemeClr val="lt2"/>
                </a:solidFill>
              </a:defRPr>
            </a:lvl8pPr>
            <a:lvl9pPr algn="ctr" indent="152400" marL="0">
              <a:spcBef>
                <a:spcPts val="0"/>
              </a:spcBef>
              <a:buClr>
                <a:schemeClr val="lt2"/>
              </a:buClr>
              <a:buSzPct val="100000"/>
              <a:buNone/>
              <a:defRPr sz="2400">
                <a:solidFill>
                  <a:schemeClr val="lt2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x">
  <p:cSld name="Title and Body">
    <p:spTree>
      <p:nvGrpSpPr>
        <p:cNvPr id="17" name="Shape 17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18" name="Shape 18"/>
          <p:cNvSpPr/>
          <p:nvPr/>
        </p:nvSpPr>
        <p:spPr>
          <a:xfrm>
            <a:off y="-1078" x="0"/>
            <a:ext cy="1144199" cx="9144000"/>
          </a:xfrm>
          <a:prstGeom prst="rect">
            <a:avLst/>
          </a:prstGeom>
          <a:solidFill>
            <a:schemeClr val="dk2">
              <a:alpha val="20000"/>
            </a:schemeClr>
          </a:solidFill>
          <a:ln>
            <a:noFill/>
          </a:ln>
        </p:spPr>
        <p:txBody>
          <a:bodyPr bIns="45700" rIns="91425" lIns="91425" tIns="45700" anchor="ctr" anchorCtr="0">
            <a:noAutofit/>
          </a:bodyPr>
          <a:lstStyle/>
          <a:p/>
        </p:txBody>
      </p:sp>
      <p:grpSp>
        <p:nvGrpSpPr>
          <p:cNvPr id="19" name="Shape 19"/>
          <p:cNvGrpSpPr/>
          <p:nvPr/>
        </p:nvGrpSpPr>
        <p:grpSpPr>
          <a:xfrm>
            <a:off y="-1078" x="0"/>
            <a:ext cy="5144627" cx="649180"/>
            <a:chOff y="-1438" x="0"/>
            <a:chExt cy="6859503" cx="649180"/>
          </a:xfrm>
        </p:grpSpPr>
        <p:sp>
          <p:nvSpPr>
            <p:cNvPr id="20" name="Shape 20"/>
            <p:cNvSpPr/>
            <p:nvPr/>
          </p:nvSpPr>
          <p:spPr>
            <a:xfrm>
              <a:off y="-1438" x="0"/>
              <a:ext cy="6858065" cx="649180"/>
            </a:xfrm>
            <a:custGeom>
              <a:pathLst>
                <a:path w="500332" extrusionOk="0" h="6875253">
                  <a:moveTo>
                    <a:pt y="0" x="0"/>
                  </a:moveTo>
                  <a:lnTo>
                    <a:pt y="0" x="500332"/>
                  </a:lnTo>
                  <a:lnTo>
                    <a:pt y="6875253" x="301925"/>
                  </a:lnTo>
                  <a:lnTo>
                    <a:pt y="6875253" x="0"/>
                  </a:lnTo>
                  <a:lnTo>
                    <a:pt y="0" x="0"/>
                  </a:lnTo>
                  <a:close/>
                </a:path>
              </a:pathLst>
            </a:custGeom>
            <a:solidFill>
              <a:srgbClr val="5A6378">
                <a:alpha val="9803"/>
              </a:srgbClr>
            </a:solidFill>
            <a:ln>
              <a:noFill/>
            </a:ln>
          </p:spPr>
          <p:txBody>
            <a:bodyPr bIns="45700" rIns="91425" lIns="91425" tIns="45700" anchor="ctr" anchorCtr="0">
              <a:noAutofit/>
            </a:bodyPr>
            <a:lstStyle/>
            <a:p/>
          </p:txBody>
        </p:sp>
        <p:sp>
          <p:nvSpPr>
            <p:cNvPr id="21" name="Shape 21"/>
            <p:cNvSpPr/>
            <p:nvPr/>
          </p:nvSpPr>
          <p:spPr>
            <a:xfrm>
              <a:off y="0" x="0"/>
              <a:ext cy="6858065" cx="500331"/>
            </a:xfrm>
            <a:custGeom>
              <a:pathLst>
                <a:path w="500332" extrusionOk="0" h="6875253">
                  <a:moveTo>
                    <a:pt y="0" x="0"/>
                  </a:moveTo>
                  <a:lnTo>
                    <a:pt y="0" x="500332"/>
                  </a:lnTo>
                  <a:lnTo>
                    <a:pt y="6875253" x="301925"/>
                  </a:lnTo>
                  <a:lnTo>
                    <a:pt y="6875253" x="0"/>
                  </a:lnTo>
                  <a:lnTo>
                    <a:pt y="0" x="0"/>
                  </a:lnTo>
                  <a:close/>
                </a:path>
              </a:pathLst>
            </a:custGeom>
            <a:solidFill>
              <a:schemeClr val="dk2">
                <a:alpha val="9803"/>
              </a:schemeClr>
            </a:solidFill>
            <a:ln>
              <a:noFill/>
            </a:ln>
          </p:spPr>
          <p:txBody>
            <a:bodyPr bIns="45700" rIns="91425" lIns="91425" tIns="45700" anchor="ctr" anchorCtr="0">
              <a:noAutofit/>
            </a:bodyPr>
            <a:lstStyle/>
            <a:p/>
          </p:txBody>
        </p:sp>
      </p:grpSp>
      <p:grpSp>
        <p:nvGrpSpPr>
          <p:cNvPr id="22" name="Shape 22"/>
          <p:cNvGrpSpPr/>
          <p:nvPr/>
        </p:nvGrpSpPr>
        <p:grpSpPr>
          <a:xfrm flipH="1">
            <a:off y="0" x="8494493"/>
            <a:ext cy="5144627" cx="649180"/>
            <a:chOff y="-1438" x="0"/>
            <a:chExt cy="6859503" cx="649180"/>
          </a:xfrm>
        </p:grpSpPr>
        <p:sp>
          <p:nvSpPr>
            <p:cNvPr id="23" name="Shape 23"/>
            <p:cNvSpPr/>
            <p:nvPr/>
          </p:nvSpPr>
          <p:spPr>
            <a:xfrm>
              <a:off y="-1438" x="0"/>
              <a:ext cy="6858065" cx="649180"/>
            </a:xfrm>
            <a:custGeom>
              <a:pathLst>
                <a:path w="500332" extrusionOk="0" h="6875253">
                  <a:moveTo>
                    <a:pt y="0" x="0"/>
                  </a:moveTo>
                  <a:lnTo>
                    <a:pt y="0" x="500332"/>
                  </a:lnTo>
                  <a:lnTo>
                    <a:pt y="6875253" x="301925"/>
                  </a:lnTo>
                  <a:lnTo>
                    <a:pt y="6875253" x="0"/>
                  </a:lnTo>
                  <a:lnTo>
                    <a:pt y="0" x="0"/>
                  </a:lnTo>
                  <a:close/>
                </a:path>
              </a:pathLst>
            </a:custGeom>
            <a:solidFill>
              <a:srgbClr val="5A6378">
                <a:alpha val="9803"/>
              </a:srgbClr>
            </a:solidFill>
            <a:ln>
              <a:noFill/>
            </a:ln>
          </p:spPr>
          <p:txBody>
            <a:bodyPr bIns="45700" rIns="91425" lIns="91425" tIns="45700" anchor="ctr" anchorCtr="0">
              <a:noAutofit/>
            </a:bodyPr>
            <a:lstStyle/>
            <a:p/>
          </p:txBody>
        </p:sp>
        <p:sp>
          <p:nvSpPr>
            <p:cNvPr id="24" name="Shape 24"/>
            <p:cNvSpPr/>
            <p:nvPr/>
          </p:nvSpPr>
          <p:spPr>
            <a:xfrm>
              <a:off y="0" x="0"/>
              <a:ext cy="6858065" cx="500331"/>
            </a:xfrm>
            <a:custGeom>
              <a:pathLst>
                <a:path w="500332" extrusionOk="0" h="6875253">
                  <a:moveTo>
                    <a:pt y="0" x="0"/>
                  </a:moveTo>
                  <a:lnTo>
                    <a:pt y="0" x="500332"/>
                  </a:lnTo>
                  <a:lnTo>
                    <a:pt y="6875253" x="301925"/>
                  </a:lnTo>
                  <a:lnTo>
                    <a:pt y="6875253" x="0"/>
                  </a:lnTo>
                  <a:lnTo>
                    <a:pt y="0" x="0"/>
                  </a:lnTo>
                  <a:close/>
                </a:path>
              </a:pathLst>
            </a:custGeom>
            <a:solidFill>
              <a:schemeClr val="dk2">
                <a:alpha val="9803"/>
              </a:schemeClr>
            </a:solidFill>
            <a:ln>
              <a:noFill/>
            </a:ln>
          </p:spPr>
          <p:txBody>
            <a:bodyPr bIns="45700" rIns="91425" lIns="91425" tIns="45700" anchor="ctr" anchorCtr="0">
              <a:noAutofit/>
            </a:bodyPr>
            <a:lstStyle/>
            <a:p/>
          </p:txBody>
        </p:sp>
      </p:grpSp>
      <p:sp>
        <p:nvSpPr>
          <p:cNvPr id="25" name="Shape 25"/>
          <p:cNvSpPr/>
          <p:nvPr/>
        </p:nvSpPr>
        <p:spPr>
          <a:xfrm>
            <a:off y="4743450" x="0"/>
            <a:ext cy="401099" cx="9144000"/>
          </a:xfrm>
          <a:prstGeom prst="rect">
            <a:avLst/>
          </a:prstGeom>
          <a:solidFill>
            <a:schemeClr val="dk1">
              <a:alpha val="14901"/>
            </a:schemeClr>
          </a:solidFill>
          <a:ln>
            <a:noFill/>
          </a:ln>
        </p:spPr>
        <p:txBody>
          <a:bodyPr bIns="45700" rIns="91425" lIns="91425" tIns="45700" anchor="ctr" anchorCtr="0">
            <a:noAutofit/>
          </a:bodyPr>
          <a:lstStyle/>
          <a:p/>
        </p:txBody>
      </p:sp>
      <p:sp>
        <p:nvSpPr>
          <p:cNvPr id="26" name="Shape 26"/>
          <p:cNvSpPr txBox="1"/>
          <p:nvPr>
            <p:ph type="title"/>
          </p:nvPr>
        </p:nvSpPr>
        <p:spPr>
          <a:xfrm>
            <a:off y="205978" x="457200"/>
            <a:ext cy="857400" cx="8229600"/>
          </a:xfrm>
          <a:prstGeom prst="rect">
            <a:avLst/>
          </a:prstGeom>
        </p:spPr>
        <p:txBody>
          <a:bodyPr bIns="91425" rIns="91425" lIns="91425" tIns="91425" anchor="b" anchorCtr="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/>
        </p:txBody>
      </p:sp>
      <p:sp>
        <p:nvSpPr>
          <p:cNvPr id="27" name="Shape 27"/>
          <p:cNvSpPr txBox="1"/>
          <p:nvPr>
            <p:ph idx="1" type="body"/>
          </p:nvPr>
        </p:nvSpPr>
        <p:spPr>
          <a:xfrm>
            <a:off y="1200150" x="457200"/>
            <a:ext cy="3725699" cx="8229600"/>
          </a:xfrm>
          <a:prstGeom prst="rect">
            <a:avLst/>
          </a:prstGeom>
        </p:spPr>
        <p:txBody>
          <a:bodyPr bIns="91425" rIns="91425" lIns="91425" tIns="91425" anchor="t" anchorCtr="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/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woColTx">
  <p:cSld name="Title and Two Columns">
    <p:spTree>
      <p:nvGrpSpPr>
        <p:cNvPr id="28" name="Shape 28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29" name="Shape 29"/>
          <p:cNvSpPr/>
          <p:nvPr/>
        </p:nvSpPr>
        <p:spPr>
          <a:xfrm>
            <a:off y="-1078" x="0"/>
            <a:ext cy="1144199" cx="9144000"/>
          </a:xfrm>
          <a:prstGeom prst="rect">
            <a:avLst/>
          </a:prstGeom>
          <a:solidFill>
            <a:schemeClr val="dk2">
              <a:alpha val="20000"/>
            </a:schemeClr>
          </a:solidFill>
          <a:ln>
            <a:noFill/>
          </a:ln>
        </p:spPr>
        <p:txBody>
          <a:bodyPr bIns="45700" rIns="91425" lIns="91425" tIns="45700" anchor="ctr" anchorCtr="0">
            <a:noAutofit/>
          </a:bodyPr>
          <a:lstStyle/>
          <a:p/>
        </p:txBody>
      </p:sp>
      <p:grpSp>
        <p:nvGrpSpPr>
          <p:cNvPr id="30" name="Shape 30"/>
          <p:cNvGrpSpPr/>
          <p:nvPr/>
        </p:nvGrpSpPr>
        <p:grpSpPr>
          <a:xfrm>
            <a:off y="-1078" x="0"/>
            <a:ext cy="5144627" cx="649180"/>
            <a:chOff y="-1438" x="0"/>
            <a:chExt cy="6859503" cx="649180"/>
          </a:xfrm>
        </p:grpSpPr>
        <p:sp>
          <p:nvSpPr>
            <p:cNvPr id="31" name="Shape 31"/>
            <p:cNvSpPr/>
            <p:nvPr/>
          </p:nvSpPr>
          <p:spPr>
            <a:xfrm>
              <a:off y="-1438" x="0"/>
              <a:ext cy="6858065" cx="649180"/>
            </a:xfrm>
            <a:custGeom>
              <a:pathLst>
                <a:path w="500332" extrusionOk="0" h="6875253">
                  <a:moveTo>
                    <a:pt y="0" x="0"/>
                  </a:moveTo>
                  <a:lnTo>
                    <a:pt y="0" x="500332"/>
                  </a:lnTo>
                  <a:lnTo>
                    <a:pt y="6875253" x="301925"/>
                  </a:lnTo>
                  <a:lnTo>
                    <a:pt y="6875253" x="0"/>
                  </a:lnTo>
                  <a:lnTo>
                    <a:pt y="0" x="0"/>
                  </a:lnTo>
                  <a:close/>
                </a:path>
              </a:pathLst>
            </a:custGeom>
            <a:solidFill>
              <a:schemeClr val="dk2">
                <a:alpha val="9803"/>
              </a:schemeClr>
            </a:solidFill>
            <a:ln>
              <a:noFill/>
            </a:ln>
          </p:spPr>
          <p:txBody>
            <a:bodyPr bIns="45700" rIns="91425" lIns="91425" tIns="45700" anchor="ctr" anchorCtr="0">
              <a:noAutofit/>
            </a:bodyPr>
            <a:lstStyle/>
            <a:p/>
          </p:txBody>
        </p:sp>
        <p:sp>
          <p:nvSpPr>
            <p:cNvPr id="32" name="Shape 32"/>
            <p:cNvSpPr/>
            <p:nvPr/>
          </p:nvSpPr>
          <p:spPr>
            <a:xfrm>
              <a:off y="0" x="0"/>
              <a:ext cy="6858065" cx="500331"/>
            </a:xfrm>
            <a:custGeom>
              <a:pathLst>
                <a:path w="500332" extrusionOk="0" h="6875253">
                  <a:moveTo>
                    <a:pt y="0" x="0"/>
                  </a:moveTo>
                  <a:lnTo>
                    <a:pt y="0" x="500332"/>
                  </a:lnTo>
                  <a:lnTo>
                    <a:pt y="6875253" x="301925"/>
                  </a:lnTo>
                  <a:lnTo>
                    <a:pt y="6875253" x="0"/>
                  </a:lnTo>
                  <a:lnTo>
                    <a:pt y="0" x="0"/>
                  </a:lnTo>
                  <a:close/>
                </a:path>
              </a:pathLst>
            </a:custGeom>
            <a:solidFill>
              <a:schemeClr val="dk2">
                <a:alpha val="9803"/>
              </a:schemeClr>
            </a:solidFill>
            <a:ln>
              <a:noFill/>
            </a:ln>
          </p:spPr>
          <p:txBody>
            <a:bodyPr bIns="45700" rIns="91425" lIns="91425" tIns="45700" anchor="ctr" anchorCtr="0">
              <a:noAutofit/>
            </a:bodyPr>
            <a:lstStyle/>
            <a:p/>
          </p:txBody>
        </p:sp>
      </p:grpSp>
      <p:grpSp>
        <p:nvGrpSpPr>
          <p:cNvPr id="33" name="Shape 33"/>
          <p:cNvGrpSpPr/>
          <p:nvPr/>
        </p:nvGrpSpPr>
        <p:grpSpPr>
          <a:xfrm flipH="1">
            <a:off y="0" x="8494493"/>
            <a:ext cy="5144627" cx="649180"/>
            <a:chOff y="-1438" x="0"/>
            <a:chExt cy="6859503" cx="649180"/>
          </a:xfrm>
        </p:grpSpPr>
        <p:sp>
          <p:nvSpPr>
            <p:cNvPr id="34" name="Shape 34"/>
            <p:cNvSpPr/>
            <p:nvPr/>
          </p:nvSpPr>
          <p:spPr>
            <a:xfrm>
              <a:off y="-1438" x="0"/>
              <a:ext cy="6858065" cx="649180"/>
            </a:xfrm>
            <a:custGeom>
              <a:pathLst>
                <a:path w="500332" extrusionOk="0" h="6875253">
                  <a:moveTo>
                    <a:pt y="0" x="0"/>
                  </a:moveTo>
                  <a:lnTo>
                    <a:pt y="0" x="500332"/>
                  </a:lnTo>
                  <a:lnTo>
                    <a:pt y="6875253" x="301925"/>
                  </a:lnTo>
                  <a:lnTo>
                    <a:pt y="6875253" x="0"/>
                  </a:lnTo>
                  <a:lnTo>
                    <a:pt y="0" x="0"/>
                  </a:lnTo>
                  <a:close/>
                </a:path>
              </a:pathLst>
            </a:custGeom>
            <a:solidFill>
              <a:srgbClr val="5A6378">
                <a:alpha val="9803"/>
              </a:srgbClr>
            </a:solidFill>
            <a:ln>
              <a:noFill/>
            </a:ln>
          </p:spPr>
          <p:txBody>
            <a:bodyPr bIns="45700" rIns="91425" lIns="91425" tIns="45700" anchor="ctr" anchorCtr="0">
              <a:noAutofit/>
            </a:bodyPr>
            <a:lstStyle/>
            <a:p/>
          </p:txBody>
        </p:sp>
        <p:sp>
          <p:nvSpPr>
            <p:cNvPr id="35" name="Shape 35"/>
            <p:cNvSpPr/>
            <p:nvPr/>
          </p:nvSpPr>
          <p:spPr>
            <a:xfrm>
              <a:off y="0" x="0"/>
              <a:ext cy="6858065" cx="500331"/>
            </a:xfrm>
            <a:custGeom>
              <a:pathLst>
                <a:path w="500332" extrusionOk="0" h="6875253">
                  <a:moveTo>
                    <a:pt y="0" x="0"/>
                  </a:moveTo>
                  <a:lnTo>
                    <a:pt y="0" x="500332"/>
                  </a:lnTo>
                  <a:lnTo>
                    <a:pt y="6875253" x="301925"/>
                  </a:lnTo>
                  <a:lnTo>
                    <a:pt y="6875253" x="0"/>
                  </a:lnTo>
                  <a:lnTo>
                    <a:pt y="0" x="0"/>
                  </a:lnTo>
                  <a:close/>
                </a:path>
              </a:pathLst>
            </a:custGeom>
            <a:solidFill>
              <a:schemeClr val="dk2">
                <a:alpha val="9803"/>
              </a:schemeClr>
            </a:solidFill>
            <a:ln>
              <a:noFill/>
            </a:ln>
          </p:spPr>
          <p:txBody>
            <a:bodyPr bIns="45700" rIns="91425" lIns="91425" tIns="45700" anchor="ctr" anchorCtr="0">
              <a:noAutofit/>
            </a:bodyPr>
            <a:lstStyle/>
            <a:p/>
          </p:txBody>
        </p:sp>
      </p:grpSp>
      <p:sp>
        <p:nvSpPr>
          <p:cNvPr id="36" name="Shape 36"/>
          <p:cNvSpPr/>
          <p:nvPr/>
        </p:nvSpPr>
        <p:spPr>
          <a:xfrm>
            <a:off y="4743450" x="0"/>
            <a:ext cy="401099" cx="9144000"/>
          </a:xfrm>
          <a:prstGeom prst="rect">
            <a:avLst/>
          </a:prstGeom>
          <a:solidFill>
            <a:schemeClr val="dk1">
              <a:alpha val="14901"/>
            </a:schemeClr>
          </a:solidFill>
          <a:ln>
            <a:noFill/>
          </a:ln>
        </p:spPr>
        <p:txBody>
          <a:bodyPr bIns="45700" rIns="91425" lIns="91425" tIns="45700" anchor="ctr" anchorCtr="0">
            <a:noAutofit/>
          </a:bodyPr>
          <a:lstStyle/>
          <a:p/>
        </p:txBody>
      </p:sp>
      <p:sp>
        <p:nvSpPr>
          <p:cNvPr id="37" name="Shape 37"/>
          <p:cNvSpPr txBox="1"/>
          <p:nvPr>
            <p:ph type="title"/>
          </p:nvPr>
        </p:nvSpPr>
        <p:spPr>
          <a:xfrm>
            <a:off y="205978" x="457200"/>
            <a:ext cy="857400" cx="8229600"/>
          </a:xfrm>
          <a:prstGeom prst="rect">
            <a:avLst/>
          </a:prstGeom>
        </p:spPr>
        <p:txBody>
          <a:bodyPr bIns="91425" rIns="91425" lIns="91425" tIns="91425" anchor="b" anchorCtr="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/>
        </p:txBody>
      </p:sp>
      <p:sp>
        <p:nvSpPr>
          <p:cNvPr id="38" name="Shape 38"/>
          <p:cNvSpPr txBox="1"/>
          <p:nvPr>
            <p:ph idx="1" type="body"/>
          </p:nvPr>
        </p:nvSpPr>
        <p:spPr>
          <a:xfrm>
            <a:off y="1200150" x="457200"/>
            <a:ext cy="3725699" cx="3994500"/>
          </a:xfrm>
          <a:prstGeom prst="rect">
            <a:avLst/>
          </a:prstGeom>
        </p:spPr>
        <p:txBody>
          <a:bodyPr bIns="91425" rIns="91425" lIns="91425" tIns="91425" anchor="t" anchorCtr="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/>
        </p:txBody>
      </p:sp>
      <p:sp>
        <p:nvSpPr>
          <p:cNvPr id="39" name="Shape 39"/>
          <p:cNvSpPr txBox="1"/>
          <p:nvPr>
            <p:ph idx="2" type="body"/>
          </p:nvPr>
        </p:nvSpPr>
        <p:spPr>
          <a:xfrm>
            <a:off y="1200150" x="4692273"/>
            <a:ext cy="3725699" cx="3994500"/>
          </a:xfrm>
          <a:prstGeom prst="rect">
            <a:avLst/>
          </a:prstGeom>
        </p:spPr>
        <p:txBody>
          <a:bodyPr bIns="91425" rIns="91425" lIns="91425" tIns="91425" anchor="t" anchorCtr="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/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itleOnly">
  <p:cSld name="Title Only">
    <p:spTree>
      <p:nvGrpSpPr>
        <p:cNvPr id="40" name="Shape 40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41" name="Shape 41"/>
          <p:cNvSpPr/>
          <p:nvPr/>
        </p:nvSpPr>
        <p:spPr>
          <a:xfrm>
            <a:off y="-1078" x="0"/>
            <a:ext cy="1144199" cx="9144000"/>
          </a:xfrm>
          <a:prstGeom prst="rect">
            <a:avLst/>
          </a:prstGeom>
          <a:solidFill>
            <a:schemeClr val="dk2">
              <a:alpha val="20000"/>
            </a:schemeClr>
          </a:solidFill>
          <a:ln>
            <a:noFill/>
          </a:ln>
        </p:spPr>
        <p:txBody>
          <a:bodyPr bIns="45700" rIns="91425" lIns="91425" tIns="45700" anchor="ctr" anchorCtr="0">
            <a:noAutofit/>
          </a:bodyPr>
          <a:lstStyle/>
          <a:p/>
        </p:txBody>
      </p:sp>
      <p:grpSp>
        <p:nvGrpSpPr>
          <p:cNvPr id="42" name="Shape 42"/>
          <p:cNvGrpSpPr/>
          <p:nvPr/>
        </p:nvGrpSpPr>
        <p:grpSpPr>
          <a:xfrm>
            <a:off y="-1078" x="0"/>
            <a:ext cy="5144627" cx="649180"/>
            <a:chOff y="-1438" x="0"/>
            <a:chExt cy="6859503" cx="649180"/>
          </a:xfrm>
        </p:grpSpPr>
        <p:sp>
          <p:nvSpPr>
            <p:cNvPr id="43" name="Shape 43"/>
            <p:cNvSpPr/>
            <p:nvPr/>
          </p:nvSpPr>
          <p:spPr>
            <a:xfrm>
              <a:off y="-1438" x="0"/>
              <a:ext cy="6858065" cx="649180"/>
            </a:xfrm>
            <a:custGeom>
              <a:pathLst>
                <a:path w="500332" extrusionOk="0" h="6875253">
                  <a:moveTo>
                    <a:pt y="0" x="0"/>
                  </a:moveTo>
                  <a:lnTo>
                    <a:pt y="0" x="500332"/>
                  </a:lnTo>
                  <a:lnTo>
                    <a:pt y="6875253" x="301925"/>
                  </a:lnTo>
                  <a:lnTo>
                    <a:pt y="6875253" x="0"/>
                  </a:lnTo>
                  <a:lnTo>
                    <a:pt y="0" x="0"/>
                  </a:lnTo>
                  <a:close/>
                </a:path>
              </a:pathLst>
            </a:custGeom>
            <a:solidFill>
              <a:schemeClr val="dk2">
                <a:alpha val="9803"/>
              </a:schemeClr>
            </a:solidFill>
            <a:ln>
              <a:noFill/>
            </a:ln>
          </p:spPr>
          <p:txBody>
            <a:bodyPr bIns="45700" rIns="91425" lIns="91425" tIns="45700" anchor="ctr" anchorCtr="0">
              <a:noAutofit/>
            </a:bodyPr>
            <a:lstStyle/>
            <a:p/>
          </p:txBody>
        </p:sp>
        <p:sp>
          <p:nvSpPr>
            <p:cNvPr id="44" name="Shape 44"/>
            <p:cNvSpPr/>
            <p:nvPr/>
          </p:nvSpPr>
          <p:spPr>
            <a:xfrm>
              <a:off y="0" x="0"/>
              <a:ext cy="6858065" cx="500331"/>
            </a:xfrm>
            <a:custGeom>
              <a:pathLst>
                <a:path w="500332" extrusionOk="0" h="6875253">
                  <a:moveTo>
                    <a:pt y="0" x="0"/>
                  </a:moveTo>
                  <a:lnTo>
                    <a:pt y="0" x="500332"/>
                  </a:lnTo>
                  <a:lnTo>
                    <a:pt y="6875253" x="301925"/>
                  </a:lnTo>
                  <a:lnTo>
                    <a:pt y="6875253" x="0"/>
                  </a:lnTo>
                  <a:lnTo>
                    <a:pt y="0" x="0"/>
                  </a:lnTo>
                  <a:close/>
                </a:path>
              </a:pathLst>
            </a:custGeom>
            <a:solidFill>
              <a:schemeClr val="dk2">
                <a:alpha val="9803"/>
              </a:schemeClr>
            </a:solidFill>
            <a:ln>
              <a:noFill/>
            </a:ln>
          </p:spPr>
          <p:txBody>
            <a:bodyPr bIns="45700" rIns="91425" lIns="91425" tIns="45700" anchor="ctr" anchorCtr="0">
              <a:noAutofit/>
            </a:bodyPr>
            <a:lstStyle/>
            <a:p/>
          </p:txBody>
        </p:sp>
      </p:grpSp>
      <p:grpSp>
        <p:nvGrpSpPr>
          <p:cNvPr id="45" name="Shape 45"/>
          <p:cNvGrpSpPr/>
          <p:nvPr/>
        </p:nvGrpSpPr>
        <p:grpSpPr>
          <a:xfrm flipH="1">
            <a:off y="0" x="8494493"/>
            <a:ext cy="5144627" cx="649180"/>
            <a:chOff y="-1438" x="0"/>
            <a:chExt cy="6859503" cx="649180"/>
          </a:xfrm>
        </p:grpSpPr>
        <p:sp>
          <p:nvSpPr>
            <p:cNvPr id="46" name="Shape 46"/>
            <p:cNvSpPr/>
            <p:nvPr/>
          </p:nvSpPr>
          <p:spPr>
            <a:xfrm>
              <a:off y="-1438" x="0"/>
              <a:ext cy="6858065" cx="649180"/>
            </a:xfrm>
            <a:custGeom>
              <a:pathLst>
                <a:path w="500332" extrusionOk="0" h="6875253">
                  <a:moveTo>
                    <a:pt y="0" x="0"/>
                  </a:moveTo>
                  <a:lnTo>
                    <a:pt y="0" x="500332"/>
                  </a:lnTo>
                  <a:lnTo>
                    <a:pt y="6875253" x="301925"/>
                  </a:lnTo>
                  <a:lnTo>
                    <a:pt y="6875253" x="0"/>
                  </a:lnTo>
                  <a:lnTo>
                    <a:pt y="0" x="0"/>
                  </a:lnTo>
                  <a:close/>
                </a:path>
              </a:pathLst>
            </a:custGeom>
            <a:solidFill>
              <a:schemeClr val="dk2">
                <a:alpha val="9803"/>
              </a:schemeClr>
            </a:solidFill>
            <a:ln>
              <a:noFill/>
            </a:ln>
          </p:spPr>
          <p:txBody>
            <a:bodyPr bIns="45700" rIns="91425" lIns="91425" tIns="45700" anchor="ctr" anchorCtr="0">
              <a:noAutofit/>
            </a:bodyPr>
            <a:lstStyle/>
            <a:p/>
          </p:txBody>
        </p:sp>
        <p:sp>
          <p:nvSpPr>
            <p:cNvPr id="47" name="Shape 47"/>
            <p:cNvSpPr/>
            <p:nvPr/>
          </p:nvSpPr>
          <p:spPr>
            <a:xfrm>
              <a:off y="0" x="0"/>
              <a:ext cy="6858065" cx="500331"/>
            </a:xfrm>
            <a:custGeom>
              <a:pathLst>
                <a:path w="500332" extrusionOk="0" h="6875253">
                  <a:moveTo>
                    <a:pt y="0" x="0"/>
                  </a:moveTo>
                  <a:lnTo>
                    <a:pt y="0" x="500332"/>
                  </a:lnTo>
                  <a:lnTo>
                    <a:pt y="6875253" x="301925"/>
                  </a:lnTo>
                  <a:lnTo>
                    <a:pt y="6875253" x="0"/>
                  </a:lnTo>
                  <a:lnTo>
                    <a:pt y="0" x="0"/>
                  </a:lnTo>
                  <a:close/>
                </a:path>
              </a:pathLst>
            </a:custGeom>
            <a:solidFill>
              <a:schemeClr val="dk2">
                <a:alpha val="9803"/>
              </a:schemeClr>
            </a:solidFill>
            <a:ln>
              <a:noFill/>
            </a:ln>
          </p:spPr>
          <p:txBody>
            <a:bodyPr bIns="45700" rIns="91425" lIns="91425" tIns="45700" anchor="ctr" anchorCtr="0">
              <a:noAutofit/>
            </a:bodyPr>
            <a:lstStyle/>
            <a:p/>
          </p:txBody>
        </p:sp>
      </p:grpSp>
      <p:sp>
        <p:nvSpPr>
          <p:cNvPr id="48" name="Shape 48"/>
          <p:cNvSpPr/>
          <p:nvPr/>
        </p:nvSpPr>
        <p:spPr>
          <a:xfrm>
            <a:off y="4743450" x="0"/>
            <a:ext cy="401099" cx="9144000"/>
          </a:xfrm>
          <a:prstGeom prst="rect">
            <a:avLst/>
          </a:prstGeom>
          <a:solidFill>
            <a:schemeClr val="dk1">
              <a:alpha val="14901"/>
            </a:schemeClr>
          </a:solidFill>
          <a:ln>
            <a:noFill/>
          </a:ln>
        </p:spPr>
        <p:txBody>
          <a:bodyPr bIns="45700" rIns="91425" lIns="91425" tIns="45700" anchor="ctr" anchorCtr="0">
            <a:noAutofit/>
          </a:bodyPr>
          <a:lstStyle/>
          <a:p/>
        </p:txBody>
      </p:sp>
      <p:sp>
        <p:nvSpPr>
          <p:cNvPr id="49" name="Shape 49"/>
          <p:cNvSpPr txBox="1"/>
          <p:nvPr>
            <p:ph type="title"/>
          </p:nvPr>
        </p:nvSpPr>
        <p:spPr>
          <a:xfrm>
            <a:off y="205978" x="457200"/>
            <a:ext cy="857400" cx="8229600"/>
          </a:xfrm>
          <a:prstGeom prst="rect">
            <a:avLst/>
          </a:prstGeom>
        </p:spPr>
        <p:txBody>
          <a:bodyPr bIns="91425" rIns="91425" lIns="91425" tIns="91425" anchor="b" anchorCtr="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/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 name="Caption">
    <p:spTree>
      <p:nvGrpSpPr>
        <p:cNvPr id="50" name="Shape 50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51" name="Shape 51"/>
          <p:cNvSpPr/>
          <p:nvPr/>
        </p:nvSpPr>
        <p:spPr>
          <a:xfrm>
            <a:off y="-1078" x="0"/>
            <a:ext cy="1144199" cx="9144000"/>
          </a:xfrm>
          <a:prstGeom prst="rect">
            <a:avLst/>
          </a:prstGeom>
          <a:solidFill>
            <a:schemeClr val="dk2">
              <a:alpha val="20000"/>
            </a:schemeClr>
          </a:solidFill>
          <a:ln>
            <a:noFill/>
          </a:ln>
        </p:spPr>
        <p:txBody>
          <a:bodyPr bIns="45700" rIns="91425" lIns="91425" tIns="45700" anchor="ctr" anchorCtr="0">
            <a:noAutofit/>
          </a:bodyPr>
          <a:lstStyle/>
          <a:p/>
        </p:txBody>
      </p:sp>
      <p:grpSp>
        <p:nvGrpSpPr>
          <p:cNvPr id="52" name="Shape 52"/>
          <p:cNvGrpSpPr/>
          <p:nvPr/>
        </p:nvGrpSpPr>
        <p:grpSpPr>
          <a:xfrm>
            <a:off y="-1078" x="0"/>
            <a:ext cy="5144627" cx="649180"/>
            <a:chOff y="-1438" x="0"/>
            <a:chExt cy="6859503" cx="649180"/>
          </a:xfrm>
        </p:grpSpPr>
        <p:sp>
          <p:nvSpPr>
            <p:cNvPr id="53" name="Shape 53"/>
            <p:cNvSpPr/>
            <p:nvPr/>
          </p:nvSpPr>
          <p:spPr>
            <a:xfrm>
              <a:off y="-1438" x="0"/>
              <a:ext cy="6858065" cx="649180"/>
            </a:xfrm>
            <a:custGeom>
              <a:pathLst>
                <a:path w="500332" extrusionOk="0" h="6875253">
                  <a:moveTo>
                    <a:pt y="0" x="0"/>
                  </a:moveTo>
                  <a:lnTo>
                    <a:pt y="0" x="500332"/>
                  </a:lnTo>
                  <a:lnTo>
                    <a:pt y="6875253" x="301925"/>
                  </a:lnTo>
                  <a:lnTo>
                    <a:pt y="6875253" x="0"/>
                  </a:lnTo>
                  <a:lnTo>
                    <a:pt y="0" x="0"/>
                  </a:lnTo>
                  <a:close/>
                </a:path>
              </a:pathLst>
            </a:custGeom>
            <a:solidFill>
              <a:schemeClr val="dk2">
                <a:alpha val="9803"/>
              </a:schemeClr>
            </a:solidFill>
            <a:ln>
              <a:noFill/>
            </a:ln>
          </p:spPr>
          <p:txBody>
            <a:bodyPr bIns="45700" rIns="91425" lIns="91425" tIns="45700" anchor="ctr" anchorCtr="0">
              <a:noAutofit/>
            </a:bodyPr>
            <a:lstStyle/>
            <a:p/>
          </p:txBody>
        </p:sp>
        <p:sp>
          <p:nvSpPr>
            <p:cNvPr id="54" name="Shape 54"/>
            <p:cNvSpPr/>
            <p:nvPr/>
          </p:nvSpPr>
          <p:spPr>
            <a:xfrm>
              <a:off y="0" x="0"/>
              <a:ext cy="6858065" cx="500331"/>
            </a:xfrm>
            <a:custGeom>
              <a:pathLst>
                <a:path w="500332" extrusionOk="0" h="6875253">
                  <a:moveTo>
                    <a:pt y="0" x="0"/>
                  </a:moveTo>
                  <a:lnTo>
                    <a:pt y="0" x="500332"/>
                  </a:lnTo>
                  <a:lnTo>
                    <a:pt y="6875253" x="301925"/>
                  </a:lnTo>
                  <a:lnTo>
                    <a:pt y="6875253" x="0"/>
                  </a:lnTo>
                  <a:lnTo>
                    <a:pt y="0" x="0"/>
                  </a:lnTo>
                  <a:close/>
                </a:path>
              </a:pathLst>
            </a:custGeom>
            <a:solidFill>
              <a:schemeClr val="dk2">
                <a:alpha val="9803"/>
              </a:schemeClr>
            </a:solidFill>
            <a:ln>
              <a:noFill/>
            </a:ln>
          </p:spPr>
          <p:txBody>
            <a:bodyPr bIns="45700" rIns="91425" lIns="91425" tIns="45700" anchor="ctr" anchorCtr="0">
              <a:noAutofit/>
            </a:bodyPr>
            <a:lstStyle/>
            <a:p/>
          </p:txBody>
        </p:sp>
      </p:grpSp>
      <p:grpSp>
        <p:nvGrpSpPr>
          <p:cNvPr id="55" name="Shape 55"/>
          <p:cNvGrpSpPr/>
          <p:nvPr/>
        </p:nvGrpSpPr>
        <p:grpSpPr>
          <a:xfrm flipH="1">
            <a:off y="0" x="8494493"/>
            <a:ext cy="5144627" cx="649180"/>
            <a:chOff y="-1438" x="0"/>
            <a:chExt cy="6859503" cx="649180"/>
          </a:xfrm>
        </p:grpSpPr>
        <p:sp>
          <p:nvSpPr>
            <p:cNvPr id="56" name="Shape 56"/>
            <p:cNvSpPr/>
            <p:nvPr/>
          </p:nvSpPr>
          <p:spPr>
            <a:xfrm>
              <a:off y="-1438" x="0"/>
              <a:ext cy="6858065" cx="649180"/>
            </a:xfrm>
            <a:custGeom>
              <a:pathLst>
                <a:path w="500332" extrusionOk="0" h="6875253">
                  <a:moveTo>
                    <a:pt y="0" x="0"/>
                  </a:moveTo>
                  <a:lnTo>
                    <a:pt y="0" x="500332"/>
                  </a:lnTo>
                  <a:lnTo>
                    <a:pt y="6875253" x="301925"/>
                  </a:lnTo>
                  <a:lnTo>
                    <a:pt y="6875253" x="0"/>
                  </a:lnTo>
                  <a:lnTo>
                    <a:pt y="0" x="0"/>
                  </a:lnTo>
                  <a:close/>
                </a:path>
              </a:pathLst>
            </a:custGeom>
            <a:solidFill>
              <a:schemeClr val="dk2">
                <a:alpha val="9803"/>
              </a:schemeClr>
            </a:solidFill>
            <a:ln>
              <a:noFill/>
            </a:ln>
          </p:spPr>
          <p:txBody>
            <a:bodyPr bIns="45700" rIns="91425" lIns="91425" tIns="45700" anchor="ctr" anchorCtr="0">
              <a:noAutofit/>
            </a:bodyPr>
            <a:lstStyle/>
            <a:p/>
          </p:txBody>
        </p:sp>
        <p:sp>
          <p:nvSpPr>
            <p:cNvPr id="57" name="Shape 57"/>
            <p:cNvSpPr/>
            <p:nvPr/>
          </p:nvSpPr>
          <p:spPr>
            <a:xfrm>
              <a:off y="0" x="0"/>
              <a:ext cy="6858065" cx="500331"/>
            </a:xfrm>
            <a:custGeom>
              <a:pathLst>
                <a:path w="500332" extrusionOk="0" h="6875253">
                  <a:moveTo>
                    <a:pt y="0" x="0"/>
                  </a:moveTo>
                  <a:lnTo>
                    <a:pt y="0" x="500332"/>
                  </a:lnTo>
                  <a:lnTo>
                    <a:pt y="6875253" x="301925"/>
                  </a:lnTo>
                  <a:lnTo>
                    <a:pt y="6875253" x="0"/>
                  </a:lnTo>
                  <a:lnTo>
                    <a:pt y="0" x="0"/>
                  </a:lnTo>
                  <a:close/>
                </a:path>
              </a:pathLst>
            </a:custGeom>
            <a:solidFill>
              <a:schemeClr val="dk2">
                <a:alpha val="9803"/>
              </a:schemeClr>
            </a:solidFill>
            <a:ln>
              <a:noFill/>
            </a:ln>
          </p:spPr>
          <p:txBody>
            <a:bodyPr bIns="45700" rIns="91425" lIns="91425" tIns="45700" anchor="ctr" anchorCtr="0">
              <a:noAutofit/>
            </a:bodyPr>
            <a:lstStyle/>
            <a:p/>
          </p:txBody>
        </p:sp>
      </p:grpSp>
      <p:sp>
        <p:nvSpPr>
          <p:cNvPr id="58" name="Shape 58"/>
          <p:cNvSpPr/>
          <p:nvPr/>
        </p:nvSpPr>
        <p:spPr>
          <a:xfrm>
            <a:off y="4743450" x="0"/>
            <a:ext cy="401099" cx="9144000"/>
          </a:xfrm>
          <a:prstGeom prst="rect">
            <a:avLst/>
          </a:prstGeom>
          <a:solidFill>
            <a:schemeClr val="dk1">
              <a:alpha val="14901"/>
            </a:schemeClr>
          </a:solidFill>
          <a:ln>
            <a:noFill/>
          </a:ln>
        </p:spPr>
        <p:txBody>
          <a:bodyPr bIns="45700" rIns="91425" lIns="91425" tIns="45700" anchor="ctr" anchorCtr="0">
            <a:noAutofit/>
          </a:bodyPr>
          <a:lstStyle/>
          <a:p/>
        </p:txBody>
      </p:sp>
      <p:sp>
        <p:nvSpPr>
          <p:cNvPr id="59" name="Shape 59"/>
          <p:cNvSpPr txBox="1"/>
          <p:nvPr>
            <p:ph idx="1" type="body"/>
          </p:nvPr>
        </p:nvSpPr>
        <p:spPr>
          <a:xfrm>
            <a:off y="4406309" x="457200"/>
            <a:ext cy="519599" cx="8229600"/>
          </a:xfrm>
          <a:prstGeom prst="rect">
            <a:avLst/>
          </a:prstGeom>
        </p:spPr>
        <p:txBody>
          <a:bodyPr bIns="91425" rIns="91425" lIns="91425" tIns="91425" anchor="t" anchorCtr="0"/>
          <a:lstStyle>
            <a:lvl1pPr algn="ctr" indent="-171450" marL="285750">
              <a:spcBef>
                <a:spcPts val="0"/>
              </a:spcBef>
              <a:buClr>
                <a:schemeClr val="lt2"/>
              </a:buClr>
              <a:buSzPct val="100000"/>
              <a:buNone/>
              <a:defRPr sz="1800">
                <a:solidFill>
                  <a:schemeClr val="lt2"/>
                </a:solidFill>
              </a:defRPr>
            </a:lvl1pPr>
          </a:lstStyle>
          <a:p/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blank">
  <p:cSld name="Blank">
    <p:spTree>
      <p:nvGrpSpPr>
        <p:cNvPr id="60" name="Shape 60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61" name="Shape 61"/>
          <p:cNvSpPr/>
          <p:nvPr/>
        </p:nvSpPr>
        <p:spPr>
          <a:xfrm>
            <a:off y="-1078" x="0"/>
            <a:ext cy="1144199" cx="9144000"/>
          </a:xfrm>
          <a:prstGeom prst="rect">
            <a:avLst/>
          </a:prstGeom>
          <a:solidFill>
            <a:schemeClr val="dk2">
              <a:alpha val="20000"/>
            </a:schemeClr>
          </a:solidFill>
          <a:ln>
            <a:noFill/>
          </a:ln>
        </p:spPr>
        <p:txBody>
          <a:bodyPr bIns="45700" rIns="91425" lIns="91425" tIns="45700" anchor="ctr" anchorCtr="0">
            <a:noAutofit/>
          </a:bodyPr>
          <a:lstStyle/>
          <a:p/>
        </p:txBody>
      </p:sp>
      <p:grpSp>
        <p:nvGrpSpPr>
          <p:cNvPr id="62" name="Shape 62"/>
          <p:cNvGrpSpPr/>
          <p:nvPr/>
        </p:nvGrpSpPr>
        <p:grpSpPr>
          <a:xfrm>
            <a:off y="-1078" x="0"/>
            <a:ext cy="5144627" cx="649180"/>
            <a:chOff y="-1438" x="0"/>
            <a:chExt cy="6859503" cx="649180"/>
          </a:xfrm>
        </p:grpSpPr>
        <p:sp>
          <p:nvSpPr>
            <p:cNvPr id="63" name="Shape 63"/>
            <p:cNvSpPr/>
            <p:nvPr/>
          </p:nvSpPr>
          <p:spPr>
            <a:xfrm>
              <a:off y="-1438" x="0"/>
              <a:ext cy="6858065" cx="649180"/>
            </a:xfrm>
            <a:custGeom>
              <a:pathLst>
                <a:path w="500332" extrusionOk="0" h="6875253">
                  <a:moveTo>
                    <a:pt y="0" x="0"/>
                  </a:moveTo>
                  <a:lnTo>
                    <a:pt y="0" x="500332"/>
                  </a:lnTo>
                  <a:lnTo>
                    <a:pt y="6875253" x="301925"/>
                  </a:lnTo>
                  <a:lnTo>
                    <a:pt y="6875253" x="0"/>
                  </a:lnTo>
                  <a:lnTo>
                    <a:pt y="0" x="0"/>
                  </a:lnTo>
                  <a:close/>
                </a:path>
              </a:pathLst>
            </a:custGeom>
            <a:solidFill>
              <a:schemeClr val="dk2">
                <a:alpha val="9803"/>
              </a:schemeClr>
            </a:solidFill>
            <a:ln>
              <a:noFill/>
            </a:ln>
          </p:spPr>
          <p:txBody>
            <a:bodyPr bIns="45700" rIns="91425" lIns="91425" tIns="45700" anchor="ctr" anchorCtr="0">
              <a:noAutofit/>
            </a:bodyPr>
            <a:lstStyle/>
            <a:p/>
          </p:txBody>
        </p:sp>
        <p:sp>
          <p:nvSpPr>
            <p:cNvPr id="64" name="Shape 64"/>
            <p:cNvSpPr/>
            <p:nvPr/>
          </p:nvSpPr>
          <p:spPr>
            <a:xfrm>
              <a:off y="0" x="0"/>
              <a:ext cy="6858065" cx="500331"/>
            </a:xfrm>
            <a:custGeom>
              <a:pathLst>
                <a:path w="500332" extrusionOk="0" h="6875253">
                  <a:moveTo>
                    <a:pt y="0" x="0"/>
                  </a:moveTo>
                  <a:lnTo>
                    <a:pt y="0" x="500332"/>
                  </a:lnTo>
                  <a:lnTo>
                    <a:pt y="6875253" x="301925"/>
                  </a:lnTo>
                  <a:lnTo>
                    <a:pt y="6875253" x="0"/>
                  </a:lnTo>
                  <a:lnTo>
                    <a:pt y="0" x="0"/>
                  </a:lnTo>
                  <a:close/>
                </a:path>
              </a:pathLst>
            </a:custGeom>
            <a:solidFill>
              <a:schemeClr val="dk2">
                <a:alpha val="9803"/>
              </a:schemeClr>
            </a:solidFill>
            <a:ln>
              <a:noFill/>
            </a:ln>
          </p:spPr>
          <p:txBody>
            <a:bodyPr bIns="45700" rIns="91425" lIns="91425" tIns="45700" anchor="ctr" anchorCtr="0">
              <a:noAutofit/>
            </a:bodyPr>
            <a:lstStyle/>
            <a:p/>
          </p:txBody>
        </p:sp>
      </p:grpSp>
      <p:grpSp>
        <p:nvGrpSpPr>
          <p:cNvPr id="65" name="Shape 65"/>
          <p:cNvGrpSpPr/>
          <p:nvPr/>
        </p:nvGrpSpPr>
        <p:grpSpPr>
          <a:xfrm flipH="1">
            <a:off y="0" x="8494493"/>
            <a:ext cy="5144627" cx="649180"/>
            <a:chOff y="-1438" x="0"/>
            <a:chExt cy="6859503" cx="649180"/>
          </a:xfrm>
        </p:grpSpPr>
        <p:sp>
          <p:nvSpPr>
            <p:cNvPr id="66" name="Shape 66"/>
            <p:cNvSpPr/>
            <p:nvPr/>
          </p:nvSpPr>
          <p:spPr>
            <a:xfrm>
              <a:off y="-1438" x="0"/>
              <a:ext cy="6858065" cx="649180"/>
            </a:xfrm>
            <a:custGeom>
              <a:pathLst>
                <a:path w="500332" extrusionOk="0" h="6875253">
                  <a:moveTo>
                    <a:pt y="0" x="0"/>
                  </a:moveTo>
                  <a:lnTo>
                    <a:pt y="0" x="500332"/>
                  </a:lnTo>
                  <a:lnTo>
                    <a:pt y="6875253" x="301925"/>
                  </a:lnTo>
                  <a:lnTo>
                    <a:pt y="6875253" x="0"/>
                  </a:lnTo>
                  <a:lnTo>
                    <a:pt y="0" x="0"/>
                  </a:lnTo>
                  <a:close/>
                </a:path>
              </a:pathLst>
            </a:custGeom>
            <a:solidFill>
              <a:schemeClr val="dk2">
                <a:alpha val="9803"/>
              </a:schemeClr>
            </a:solidFill>
            <a:ln>
              <a:noFill/>
            </a:ln>
          </p:spPr>
          <p:txBody>
            <a:bodyPr bIns="45700" rIns="91425" lIns="91425" tIns="45700" anchor="ctr" anchorCtr="0">
              <a:noAutofit/>
            </a:bodyPr>
            <a:lstStyle/>
            <a:p/>
          </p:txBody>
        </p:sp>
        <p:sp>
          <p:nvSpPr>
            <p:cNvPr id="67" name="Shape 67"/>
            <p:cNvSpPr/>
            <p:nvPr/>
          </p:nvSpPr>
          <p:spPr>
            <a:xfrm>
              <a:off y="0" x="0"/>
              <a:ext cy="6858065" cx="500331"/>
            </a:xfrm>
            <a:custGeom>
              <a:pathLst>
                <a:path w="500332" extrusionOk="0" h="6875253">
                  <a:moveTo>
                    <a:pt y="0" x="0"/>
                  </a:moveTo>
                  <a:lnTo>
                    <a:pt y="0" x="500332"/>
                  </a:lnTo>
                  <a:lnTo>
                    <a:pt y="6875253" x="301925"/>
                  </a:lnTo>
                  <a:lnTo>
                    <a:pt y="6875253" x="0"/>
                  </a:lnTo>
                  <a:lnTo>
                    <a:pt y="0" x="0"/>
                  </a:lnTo>
                  <a:close/>
                </a:path>
              </a:pathLst>
            </a:custGeom>
            <a:solidFill>
              <a:schemeClr val="dk2">
                <a:alpha val="9803"/>
              </a:schemeClr>
            </a:solidFill>
            <a:ln>
              <a:noFill/>
            </a:ln>
          </p:spPr>
          <p:txBody>
            <a:bodyPr bIns="45700" rIns="91425" lIns="91425" tIns="45700" anchor="ctr" anchorCtr="0">
              <a:noAutofit/>
            </a:bodyPr>
            <a:lstStyle/>
            <a:p/>
          </p:txBody>
        </p:sp>
      </p:grpSp>
      <p:sp>
        <p:nvSpPr>
          <p:cNvPr id="68" name="Shape 68"/>
          <p:cNvSpPr/>
          <p:nvPr/>
        </p:nvSpPr>
        <p:spPr>
          <a:xfrm>
            <a:off y="4743450" x="0"/>
            <a:ext cy="401099" cx="9144000"/>
          </a:xfrm>
          <a:prstGeom prst="rect">
            <a:avLst/>
          </a:prstGeom>
          <a:solidFill>
            <a:schemeClr val="dk1">
              <a:alpha val="14901"/>
            </a:schemeClr>
          </a:solidFill>
          <a:ln>
            <a:noFill/>
          </a:ln>
        </p:spPr>
        <p:txBody>
          <a:bodyPr bIns="45700" rIns="91425" lIns="91425" tIns="45700" anchor="ctr" anchorCtr="0">
            <a:noAutofit/>
          </a:bodyPr>
          <a:lstStyle/>
          <a:p/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Target="../slideLayouts/slideLayout2.xml" Type="http://schemas.openxmlformats.org/officeDocument/2006/relationships/slideLayout" Id="rId2"/><Relationship Target="../slideLayouts/slideLayout1.xml" Type="http://schemas.openxmlformats.org/officeDocument/2006/relationships/slideLayout" Id="rId1"/><Relationship Target="../slideLayouts/slideLayout4.xml" Type="http://schemas.openxmlformats.org/officeDocument/2006/relationships/slideLayout" Id="rId4"/><Relationship Target="../slideLayouts/slideLayout3.xml" Type="http://schemas.openxmlformats.org/officeDocument/2006/relationships/slideLayout" Id="rId3"/><Relationship Target="../slideLayouts/slideLayout6.xml" Type="http://schemas.openxmlformats.org/officeDocument/2006/relationships/slideLayout" Id="rId6"/><Relationship Target="../slideLayouts/slideLayout5.xml" Type="http://schemas.openxmlformats.org/officeDocument/2006/relationships/slideLayout" Id="rId5"/><Relationship Target="../theme/theme1.xml" Type="http://schemas.openxmlformats.org/officeDocument/2006/relationships/theme" Id="rId7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gradFill>
          <a:gsLst>
            <a:gs pos="0">
              <a:schemeClr val="dk2"/>
            </a:gs>
            <a:gs pos="100000">
              <a:schemeClr val="dk1"/>
            </a:gs>
          </a:gsLst>
          <a:path path="circle">
            <a:fillToRect t="50%" b="50%" r="50%" l="50%"/>
          </a:path>
          <a:tileRect/>
        </a:gradFill>
      </p:bgPr>
    </p:bg>
    <p:spTree>
      <p:nvGrpSpPr>
        <p:cNvPr id="4" name="Shape 4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5" name="Shape 5"/>
          <p:cNvSpPr txBox="1"/>
          <p:nvPr>
            <p:ph type="title"/>
          </p:nvPr>
        </p:nvSpPr>
        <p:spPr>
          <a:xfrm>
            <a:off y="205978" x="457200"/>
            <a:ext cy="857400" cx="8229600"/>
          </a:xfrm>
          <a:prstGeom prst="rect">
            <a:avLst/>
          </a:prstGeom>
        </p:spPr>
        <p:txBody>
          <a:bodyPr bIns="91425" rIns="91425" lIns="91425" tIns="91425" anchor="b" anchorCtr="0"/>
          <a:lstStyle>
            <a:lvl1pPr marL="0">
              <a:buClr>
                <a:schemeClr val="lt2"/>
              </a:buClr>
              <a:buSzPct val="100000"/>
              <a:buFont typeface="Trebuchet MS"/>
              <a:buNone/>
              <a:defRPr b="1" sz="3600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indent="228600" marL="0">
              <a:buClr>
                <a:schemeClr val="lt2"/>
              </a:buClr>
              <a:buSzPct val="100000"/>
              <a:buFont typeface="Trebuchet MS"/>
              <a:buNone/>
              <a:defRPr b="1" sz="3600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indent="228600" marL="0">
              <a:buClr>
                <a:schemeClr val="lt2"/>
              </a:buClr>
              <a:buSzPct val="100000"/>
              <a:buFont typeface="Trebuchet MS"/>
              <a:buNone/>
              <a:defRPr b="1" sz="3600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indent="228600" marL="0">
              <a:buClr>
                <a:schemeClr val="lt2"/>
              </a:buClr>
              <a:buSzPct val="100000"/>
              <a:buFont typeface="Trebuchet MS"/>
              <a:buNone/>
              <a:defRPr b="1" sz="3600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indent="228600" marL="0">
              <a:buClr>
                <a:schemeClr val="lt2"/>
              </a:buClr>
              <a:buSzPct val="100000"/>
              <a:buFont typeface="Trebuchet MS"/>
              <a:buNone/>
              <a:defRPr b="1" sz="3600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indent="228600" marL="0">
              <a:buClr>
                <a:schemeClr val="lt2"/>
              </a:buClr>
              <a:buSzPct val="100000"/>
              <a:buFont typeface="Trebuchet MS"/>
              <a:buNone/>
              <a:defRPr b="1" sz="3600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indent="228600" marL="0">
              <a:buClr>
                <a:schemeClr val="lt2"/>
              </a:buClr>
              <a:buSzPct val="100000"/>
              <a:buFont typeface="Trebuchet MS"/>
              <a:buNone/>
              <a:defRPr b="1" sz="3600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indent="228600" marL="0">
              <a:buClr>
                <a:schemeClr val="lt2"/>
              </a:buClr>
              <a:buSzPct val="100000"/>
              <a:buFont typeface="Trebuchet MS"/>
              <a:buNone/>
              <a:defRPr b="1" sz="3600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indent="228600" marL="0">
              <a:buClr>
                <a:schemeClr val="lt2"/>
              </a:buClr>
              <a:buSzPct val="100000"/>
              <a:buFont typeface="Trebuchet MS"/>
              <a:buNone/>
              <a:defRPr b="1" sz="3600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/>
        </p:txBody>
      </p:sp>
      <p:sp>
        <p:nvSpPr>
          <p:cNvPr id="6" name="Shape 6"/>
          <p:cNvSpPr txBox="1"/>
          <p:nvPr>
            <p:ph idx="1" type="body"/>
          </p:nvPr>
        </p:nvSpPr>
        <p:spPr>
          <a:xfrm>
            <a:off y="1200150" x="457200"/>
            <a:ext cy="3725699" cx="8229600"/>
          </a:xfrm>
          <a:prstGeom prst="rect">
            <a:avLst/>
          </a:prstGeom>
        </p:spPr>
        <p:txBody>
          <a:bodyPr bIns="91425" rIns="91425" lIns="91425" tIns="91425" anchor="t" anchorCtr="0"/>
          <a:lstStyle>
            <a:lvl1pPr indent="-152400" marL="342900">
              <a:spcBef>
                <a:spcPts val="600"/>
              </a:spcBef>
              <a:buClr>
                <a:schemeClr val="lt1"/>
              </a:buClr>
              <a:buSzPct val="100000"/>
              <a:buFont typeface="Trebuchet MS"/>
              <a:defRPr sz="3000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indent="-133350" marL="742950">
              <a:spcBef>
                <a:spcPts val="480"/>
              </a:spcBef>
              <a:buClr>
                <a:schemeClr val="lt1"/>
              </a:buClr>
              <a:buSzPct val="100000"/>
              <a:buFont typeface="Trebuchet MS"/>
              <a:defRPr sz="2400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indent="-76200" marL="1143000">
              <a:spcBef>
                <a:spcPts val="480"/>
              </a:spcBef>
              <a:buClr>
                <a:schemeClr val="lt1"/>
              </a:buClr>
              <a:buSzPct val="100000"/>
              <a:buFont typeface="Trebuchet MS"/>
              <a:defRPr sz="2400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indent="-114300" marL="1600200">
              <a:spcBef>
                <a:spcPts val="360"/>
              </a:spcBef>
              <a:buClr>
                <a:schemeClr val="lt1"/>
              </a:buClr>
              <a:buSzPct val="100000"/>
              <a:buFont typeface="Trebuchet MS"/>
              <a:defRPr sz="1800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indent="-114300" marL="2057400">
              <a:spcBef>
                <a:spcPts val="360"/>
              </a:spcBef>
              <a:buClr>
                <a:schemeClr val="lt1"/>
              </a:buClr>
              <a:buSzPct val="100000"/>
              <a:buFont typeface="Trebuchet MS"/>
              <a:defRPr sz="1800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indent="-114300" marL="2514600">
              <a:spcBef>
                <a:spcPts val="360"/>
              </a:spcBef>
              <a:buClr>
                <a:schemeClr val="lt1"/>
              </a:buClr>
              <a:buSzPct val="100000"/>
              <a:buFont typeface="Trebuchet MS"/>
              <a:defRPr sz="1800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indent="-114300" marL="2971800">
              <a:spcBef>
                <a:spcPts val="360"/>
              </a:spcBef>
              <a:buClr>
                <a:schemeClr val="lt1"/>
              </a:buClr>
              <a:buSzPct val="100000"/>
              <a:buFont typeface="Trebuchet MS"/>
              <a:defRPr sz="1800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indent="-114300" marL="3429000">
              <a:spcBef>
                <a:spcPts val="360"/>
              </a:spcBef>
              <a:buClr>
                <a:schemeClr val="lt1"/>
              </a:buClr>
              <a:buSzPct val="100000"/>
              <a:buFont typeface="Trebuchet MS"/>
              <a:defRPr sz="1800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indent="-114300" marL="3886200">
              <a:spcBef>
                <a:spcPts val="360"/>
              </a:spcBef>
              <a:buClr>
                <a:schemeClr val="lt1"/>
              </a:buClr>
              <a:buSzPct val="100000"/>
              <a:buFont typeface="Trebuchet MS"/>
              <a:defRPr sz="1800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/>
        </p:txBody>
      </p:sp>
    </p:spTree>
  </p:cSld>
  <p:clrMap accent2="accent2" accent3="accent3" accent4="accent4" accent5="accent5" accent6="accent6" hlink="hlink" tx2="lt2" tx1="dk1" bg2="dk2" bg1="lt1" folHlink="folHlink" accent1="accent1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</p:sldLayoutIdLst>
  <p:txStyles>
    <p:titleStyle>
      <a:defPPr algn="l" rtl="0" marR="0">
        <a:lnSpc>
          <a:spcPct val="100000"/>
        </a:lnSpc>
        <a:spcBef>
          <a:spcPts val="0"/>
        </a:spcBef>
        <a:spcAft>
          <a:spcPts val="0"/>
        </a:spcAft>
      </a:defPPr>
      <a:lvl1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</p:titleStyle>
    <p:bodyStyle>
      <a:defPPr algn="l" rtl="0" marR="0">
        <a:lnSpc>
          <a:spcPct val="100000"/>
        </a:lnSpc>
        <a:spcBef>
          <a:spcPts val="0"/>
        </a:spcBef>
        <a:spcAft>
          <a:spcPts val="0"/>
        </a:spcAft>
      </a:defPPr>
      <a:lvl1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  <a:lvl3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3pPr>
      <a:lvl4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4pPr>
      <a:lvl5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5pPr>
      <a:lvl6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6pPr>
      <a:lvl7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7pPr>
      <a:lvl8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8pPr>
      <a:lvl9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9pPr>
    </p:bodyStyle>
    <p:otherStyle>
      <a:defPPr algn="l" rtl="0" marR="0">
        <a:lnSpc>
          <a:spcPct val="100000"/>
        </a:lnSpc>
        <a:spcBef>
          <a:spcPts val="0"/>
        </a:spcBef>
        <a:spcAft>
          <a:spcPts val="0"/>
        </a:spcAft>
      </a:defPPr>
      <a:lvl1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  <a:lvl3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3pPr>
      <a:lvl4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4pPr>
      <a:lvl5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5pPr>
      <a:lvl6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6pPr>
      <a:lvl7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7pPr>
      <a:lvl8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8pPr>
      <a:lvl9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Target="../notesSlides/notesSlide1.xml" Type="http://schemas.openxmlformats.org/officeDocument/2006/relationships/notesSlide" Id="rId2"/><Relationship Target="../slideLayouts/slideLayout1.xml" Type="http://schemas.openxmlformats.org/officeDocument/2006/relationships/slideLayout" Id="rId1"/><Relationship Target="../media/image06.png" Type="http://schemas.openxmlformats.org/officeDocument/2006/relationships/image" Id="rId3"/></Relationships>
</file>

<file path=ppt/slides/_rels/slide10.xml.rels><?xml version="1.0" encoding="UTF-8" standalone="yes"?><Relationships xmlns="http://schemas.openxmlformats.org/package/2006/relationships"><Relationship Target="../notesSlides/notesSlide10.xml" Type="http://schemas.openxmlformats.org/officeDocument/2006/relationships/notesSlide" Id="rId2"/><Relationship Target="../slideLayouts/slideLayout2.xml" Type="http://schemas.openxmlformats.org/officeDocument/2006/relationships/slideLayout" Id="rId1"/></Relationships>
</file>

<file path=ppt/slides/_rels/slide2.xml.rels><?xml version="1.0" encoding="UTF-8" standalone="yes"?><Relationships xmlns="http://schemas.openxmlformats.org/package/2006/relationships"><Relationship Target="../notesSlides/notesSlide2.xml" Type="http://schemas.openxmlformats.org/officeDocument/2006/relationships/notesSlide" Id="rId2"/><Relationship Target="../slideLayouts/slideLayout2.xml" Type="http://schemas.openxmlformats.org/officeDocument/2006/relationships/slideLayout" Id="rId1"/><Relationship Target="../media/image05.png" Type="http://schemas.openxmlformats.org/officeDocument/2006/relationships/image" Id="rId3"/></Relationships>
</file>

<file path=ppt/slides/_rels/slide3.xml.rels><?xml version="1.0" encoding="UTF-8" standalone="yes"?><Relationships xmlns="http://schemas.openxmlformats.org/package/2006/relationships"><Relationship Target="../notesSlides/notesSlide3.xml" Type="http://schemas.openxmlformats.org/officeDocument/2006/relationships/notesSlide" Id="rId2"/><Relationship Target="../slideLayouts/slideLayout2.xml" Type="http://schemas.openxmlformats.org/officeDocument/2006/relationships/slideLayout" Id="rId1"/><Relationship Target="../media/image01.png" Type="http://schemas.openxmlformats.org/officeDocument/2006/relationships/image" Id="rId3"/></Relationships>
</file>

<file path=ppt/slides/_rels/slide4.xml.rels><?xml version="1.0" encoding="UTF-8" standalone="yes"?><Relationships xmlns="http://schemas.openxmlformats.org/package/2006/relationships"><Relationship Target="../notesSlides/notesSlide4.xml" Type="http://schemas.openxmlformats.org/officeDocument/2006/relationships/notesSlide" Id="rId2"/><Relationship Target="../slideLayouts/slideLayout2.xml" Type="http://schemas.openxmlformats.org/officeDocument/2006/relationships/slideLayout" Id="rId1"/><Relationship Target="../media/image07.png" Type="http://schemas.openxmlformats.org/officeDocument/2006/relationships/image" Id="rId3"/></Relationships>
</file>

<file path=ppt/slides/_rels/slide5.xml.rels><?xml version="1.0" encoding="UTF-8" standalone="yes"?><Relationships xmlns="http://schemas.openxmlformats.org/package/2006/relationships"><Relationship Target="../notesSlides/notesSlide5.xml" Type="http://schemas.openxmlformats.org/officeDocument/2006/relationships/notesSlide" Id="rId2"/><Relationship Target="../slideLayouts/slideLayout2.xml" Type="http://schemas.openxmlformats.org/officeDocument/2006/relationships/slideLayout" Id="rId1"/><Relationship Target="../media/image03.png" Type="http://schemas.openxmlformats.org/officeDocument/2006/relationships/image" Id="rId3"/></Relationships>
</file>

<file path=ppt/slides/_rels/slide6.xml.rels><?xml version="1.0" encoding="UTF-8" standalone="yes"?><Relationships xmlns="http://schemas.openxmlformats.org/package/2006/relationships"><Relationship Target="../notesSlides/notesSlide6.xml" Type="http://schemas.openxmlformats.org/officeDocument/2006/relationships/notesSlide" Id="rId2"/><Relationship Target="../slideLayouts/slideLayout2.xml" Type="http://schemas.openxmlformats.org/officeDocument/2006/relationships/slideLayout" Id="rId1"/><Relationship Target="../media/image02.png" Type="http://schemas.openxmlformats.org/officeDocument/2006/relationships/image" Id="rId3"/></Relationships>
</file>

<file path=ppt/slides/_rels/slide7.xml.rels><?xml version="1.0" encoding="UTF-8" standalone="yes"?><Relationships xmlns="http://schemas.openxmlformats.org/package/2006/relationships"><Relationship Target="../notesSlides/notesSlide7.xml" Type="http://schemas.openxmlformats.org/officeDocument/2006/relationships/notesSlide" Id="rId2"/><Relationship Target="../slideLayouts/slideLayout2.xml" Type="http://schemas.openxmlformats.org/officeDocument/2006/relationships/slideLayout" Id="rId1"/><Relationship Target="../media/image08.png" Type="http://schemas.openxmlformats.org/officeDocument/2006/relationships/image" Id="rId3"/></Relationships>
</file>

<file path=ppt/slides/_rels/slide8.xml.rels><?xml version="1.0" encoding="UTF-8" standalone="yes"?><Relationships xmlns="http://schemas.openxmlformats.org/package/2006/relationships"><Relationship Target="../notesSlides/notesSlide8.xml" Type="http://schemas.openxmlformats.org/officeDocument/2006/relationships/notesSlide" Id="rId2"/><Relationship Target="../slideLayouts/slideLayout2.xml" Type="http://schemas.openxmlformats.org/officeDocument/2006/relationships/slideLayout" Id="rId1"/><Relationship Target="../media/image04.png" Type="http://schemas.openxmlformats.org/officeDocument/2006/relationships/image" Id="rId3"/></Relationships>
</file>

<file path=ppt/slides/_rels/slide9.xml.rels><?xml version="1.0" encoding="UTF-8" standalone="yes"?><Relationships xmlns="http://schemas.openxmlformats.org/package/2006/relationships"><Relationship Target="../notesSlides/notesSlide9.xml" Type="http://schemas.openxmlformats.org/officeDocument/2006/relationships/notesSlide" Id="rId2"/><Relationship Target="../slideLayouts/slideLayout2.xml" Type="http://schemas.openxmlformats.org/officeDocument/2006/relationships/slideLayout" Id="rId1"/><Relationship Target="../media/image00.png" Type="http://schemas.openxmlformats.org/officeDocument/2006/relationships/image" Id="rId3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rgbClr val="00FFFF"/>
        </a:solidFill>
      </p:bgPr>
    </p:bg>
    <p:spTree>
      <p:nvGrpSpPr>
        <p:cNvPr id="69" name="Shape 69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70" name="Shape 70"/>
          <p:cNvSpPr txBox="1"/>
          <p:nvPr>
            <p:ph type="ctrTitle"/>
          </p:nvPr>
        </p:nvSpPr>
        <p:spPr>
          <a:xfrm>
            <a:off y="9" x="-717325"/>
            <a:ext cy="1102500" cx="7772400"/>
          </a:xfrm>
          <a:prstGeom prst="rect">
            <a:avLst/>
          </a:prstGeom>
        </p:spPr>
        <p:txBody>
          <a:bodyPr bIns="91425" rIns="91425" lIns="91425" tIns="91425" anchor="b" anchorCtr="0">
            <a:noAutofit/>
          </a:bodyPr>
          <a:lstStyle/>
          <a:p>
            <a:pPr>
              <a:buNone/>
            </a:pPr>
            <a:r>
              <a:rPr lang="en">
                <a:solidFill>
                  <a:srgbClr val="000000"/>
                </a:solidFill>
              </a:rPr>
              <a:t>             La Casa</a:t>
            </a:r>
          </a:p>
        </p:txBody>
      </p:sp>
      <p:sp>
        <p:nvSpPr>
          <p:cNvPr id="71" name="Shape 71"/>
          <p:cNvSpPr txBox="1"/>
          <p:nvPr>
            <p:ph idx="1" type="subTitle"/>
          </p:nvPr>
        </p:nvSpPr>
        <p:spPr>
          <a:xfrm>
            <a:off y="919967" x="-966850"/>
            <a:ext cy="838799" cx="7772400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>
              <a:buNone/>
            </a:pPr>
            <a:r>
              <a:rPr sz="1200" lang="en">
                <a:solidFill>
                  <a:schemeClr val="accent1"/>
                </a:solidFill>
              </a:rPr>
              <a:t>                                                           </a:t>
            </a:r>
            <a:r>
              <a:rPr b="1" sz="1200" lang="en">
                <a:solidFill>
                  <a:schemeClr val="accent1"/>
                </a:solidFill>
              </a:rPr>
              <a:t>por: Athena Lampiris</a:t>
            </a:r>
          </a:p>
        </p:txBody>
      </p:sp>
      <p:sp>
        <p:nvSpPr>
          <p:cNvPr id="72" name="Shape 72"/>
          <p:cNvSpPr txBox="1"/>
          <p:nvPr/>
        </p:nvSpPr>
        <p:spPr>
          <a:xfrm>
            <a:off y="1253375" x="986500"/>
            <a:ext cy="3642900" cx="6763800"/>
          </a:xfrm>
          <a:prstGeom prst="rect">
            <a:avLst/>
          </a:prstGeom>
        </p:spPr>
        <p:txBody>
          <a:bodyPr bIns="91425" rIns="91425" lIns="91425" tIns="91425" anchor="ctr" anchorCtr="0">
            <a:noAutofit/>
          </a:bodyPr>
          <a:lstStyle/>
          <a:p>
            <a:pPr rtl="0" lvl="0">
              <a:spcBef>
                <a:spcPts val="600"/>
              </a:spcBef>
              <a:buNone/>
            </a:pPr>
            <a:r>
              <a:rPr sz="1800" lang="en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rPr>
              <a:t>       </a:t>
            </a:r>
          </a:p>
          <a:p>
            <a:r>
              <a:t/>
            </a:r>
          </a:p>
          <a:p>
            <a:r>
              <a:t/>
            </a:r>
          </a:p>
          <a:p>
            <a:r>
              <a:t/>
            </a:r>
          </a:p>
          <a:p>
            <a:pPr rtl="0" lvl="0">
              <a:spcBef>
                <a:spcPts val="600"/>
              </a:spcBef>
              <a:buNone/>
            </a:pPr>
            <a:r>
              <a:rPr sz="1800" lang="en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rPr>
              <a:t>               </a:t>
            </a:r>
          </a:p>
          <a:p>
            <a:r>
              <a:t/>
            </a:r>
          </a:p>
          <a:p>
            <a:r>
              <a:t/>
            </a:r>
          </a:p>
          <a:p>
            <a:r>
              <a:t/>
            </a:r>
          </a:p>
          <a:p>
            <a:pPr rtl="0" lvl="0">
              <a:spcBef>
                <a:spcPts val="600"/>
              </a:spcBef>
              <a:buNone/>
            </a:pPr>
            <a:r>
              <a:rPr sz="1800" lang="en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rPr>
              <a:t>               Es una casa es  muy grande, lujosa, y bella</a:t>
            </a:r>
          </a:p>
        </p:txBody>
      </p:sp>
      <p:sp>
        <p:nvSpPr>
          <p:cNvPr id="73" name="Shape 73"/>
          <p:cNvSpPr/>
          <p:nvPr/>
        </p:nvSpPr>
        <p:spPr>
          <a:xfrm>
            <a:off y="1224650" x="1928125"/>
            <a:ext cy="2694200" cx="4673900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</p:sp>
    </p:spTree>
  </p:cSld>
  <p:clrMapOvr>
    <a:masterClrMapping/>
  </p:clrMapOvr>
  <mc:AlternateContent>
    <mc:Choice Requires="p14">
      <p:transition spd="slow">
        <p14:prism dir="l"/>
      </p:transition>
    </mc:Choice>
    <mc:Fallback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rgbClr val="B900B9">
            <a:alpha val="81920"/>
          </a:srgbClr>
        </a:solidFill>
      </p:bgPr>
    </p:bg>
    <p:spTree>
      <p:nvGrpSpPr>
        <p:cNvPr id="133" name="Shape 133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134" name="Shape 134"/>
          <p:cNvSpPr txBox="1"/>
          <p:nvPr>
            <p:ph type="title"/>
          </p:nvPr>
        </p:nvSpPr>
        <p:spPr>
          <a:xfrm>
            <a:off y="205968" x="457200"/>
            <a:ext cy="994200" cx="8229600"/>
          </a:xfrm>
          <a:prstGeom prst="rect">
            <a:avLst/>
          </a:prstGeom>
        </p:spPr>
        <p:txBody>
          <a:bodyPr bIns="91425" rIns="91425" lIns="91425" tIns="91425" anchor="b" anchorCtr="0">
            <a:noAutofit/>
          </a:bodyPr>
          <a:lstStyle/>
          <a:p>
            <a:pPr>
              <a:buNone/>
            </a:pPr>
            <a:r>
              <a:rPr lang="en">
                <a:solidFill>
                  <a:srgbClr val="EFEFEF"/>
                </a:solidFill>
              </a:rPr>
              <a:t> </a:t>
            </a:r>
          </a:p>
        </p:txBody>
      </p:sp>
      <p:sp>
        <p:nvSpPr>
          <p:cNvPr id="135" name="Shape 135"/>
          <p:cNvSpPr txBox="1"/>
          <p:nvPr>
            <p:ph idx="1" type="body"/>
          </p:nvPr>
        </p:nvSpPr>
        <p:spPr>
          <a:xfrm>
            <a:off y="1200150" x="457200"/>
            <a:ext cy="3725699" cx="8229600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 rtl="0" lvl="0">
              <a:buNone/>
            </a:pPr>
            <a:r>
              <a:rPr lang="en">
                <a:latin typeface="Pinyon Script"/>
                <a:ea typeface="Pinyon Script"/>
                <a:cs typeface="Pinyon Script"/>
                <a:sym typeface="Pinyon Script"/>
              </a:rPr>
              <a:t>                    </a:t>
            </a:r>
            <a:r>
              <a:rPr lang="en"/>
              <a:t>   Creado por </a:t>
            </a:r>
          </a:p>
          <a:p>
            <a:r>
              <a:t/>
            </a:r>
          </a:p>
          <a:p>
            <a:pPr rtl="0" lvl="0">
              <a:buNone/>
            </a:pPr>
            <a:r>
              <a:rPr lang="en"/>
              <a:t>                    </a:t>
            </a:r>
            <a:r>
              <a:rPr lang="en">
                <a:latin typeface="Pinyon Script"/>
                <a:ea typeface="Pinyon Script"/>
                <a:cs typeface="Pinyon Script"/>
                <a:sym typeface="Pinyon Script"/>
              </a:rPr>
              <a:t> Athena D. Lampiris</a:t>
            </a:r>
          </a:p>
          <a:p>
            <a:pPr rtl="0" lvl="0">
              <a:buNone/>
            </a:pPr>
            <a:r>
              <a:rPr lang="en"/>
              <a:t>                      </a:t>
            </a:r>
            <a:r>
              <a:rPr b="1" sz="1000" lang="en"/>
              <a:t>Espero  que les hayan gustado la presentacion</a:t>
            </a:r>
          </a:p>
        </p:txBody>
      </p:sp>
    </p:spTree>
  </p:cSld>
  <p:clrMapOvr>
    <a:masterClrMapping/>
  </p:clrMapOvr>
  <p:timing>
    <p:tnLst>
      <p:par>
        <p:cTn restart="never" dur="indefinite" nodeType="tmRoot">
          <p:childTnLst>
            <p:seq nextAc="seek" concurrent="1">
              <p:cTn id="2" dur="indefinite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presetID="10" fill="hold" presetSubtype="0" presetClass="entr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dur="46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  <mc:AlternateContent>
    <mc:Choice Requires="p14">
      <p:transition spd="slow">
        <p14:prism dir="l"/>
      </p:transition>
    </mc:Choice>
    <mc:Fallback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rgbClr val="FF9900"/>
        </a:solidFill>
      </p:bgPr>
    </p:bg>
    <p:spTree>
      <p:nvGrpSpPr>
        <p:cNvPr id="77" name="Shape 77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78" name="Shape 78"/>
          <p:cNvSpPr txBox="1"/>
          <p:nvPr>
            <p:ph type="title"/>
          </p:nvPr>
        </p:nvSpPr>
        <p:spPr>
          <a:xfrm>
            <a:off y="205978" x="457200"/>
            <a:ext cy="857400" cx="8229600"/>
          </a:xfrm>
          <a:prstGeom prst="rect">
            <a:avLst/>
          </a:prstGeom>
        </p:spPr>
        <p:txBody>
          <a:bodyPr bIns="91425" rIns="91425" lIns="91425" tIns="91425" anchor="b" anchorCtr="0">
            <a:noAutofit/>
          </a:bodyPr>
          <a:lstStyle/>
          <a:p>
            <a:pPr>
              <a:buNone/>
            </a:pPr>
            <a:r>
              <a:rPr lang="en">
                <a:solidFill>
                  <a:srgbClr val="9900FF"/>
                </a:solidFill>
                <a:latin typeface="Spirax"/>
                <a:ea typeface="Spirax"/>
                <a:cs typeface="Spirax"/>
                <a:sym typeface="Spirax"/>
              </a:rPr>
              <a:t>La Cocina</a:t>
            </a:r>
          </a:p>
        </p:txBody>
      </p:sp>
      <p:sp>
        <p:nvSpPr>
          <p:cNvPr id="79" name="Shape 79"/>
          <p:cNvSpPr txBox="1"/>
          <p:nvPr>
            <p:ph idx="1" type="body"/>
          </p:nvPr>
        </p:nvSpPr>
        <p:spPr>
          <a:xfrm>
            <a:off y="1165300" x="387500"/>
            <a:ext cy="3725699" cx="8229600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>
              <a:buNone/>
            </a:pPr>
            <a:r>
              <a:rPr sz="1800" lang="en"/>
              <a:t>Es una cocina. Es fabulosa, magnífica y estupenda!!!!!!</a:t>
            </a:r>
          </a:p>
        </p:txBody>
      </p:sp>
      <p:sp>
        <p:nvSpPr>
          <p:cNvPr id="80" name="Shape 80"/>
          <p:cNvSpPr/>
          <p:nvPr/>
        </p:nvSpPr>
        <p:spPr>
          <a:xfrm>
            <a:off y="1784050" x="3281225"/>
            <a:ext cy="2934825" cx="5862774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</p:sp>
    </p:spTree>
  </p:cSld>
  <p:clrMapOvr>
    <a:masterClrMapping/>
  </p:clrMapOvr>
  <p:transition spd="slow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rgbClr val="00FF00"/>
        </a:solidFill>
      </p:bgPr>
    </p:bg>
    <p:spTree>
      <p:nvGrpSpPr>
        <p:cNvPr id="84" name="Shape 84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85" name="Shape 85"/>
          <p:cNvSpPr txBox="1"/>
          <p:nvPr>
            <p:ph type="title"/>
          </p:nvPr>
        </p:nvSpPr>
        <p:spPr>
          <a:xfrm>
            <a:off y="205978" x="457200"/>
            <a:ext cy="857400" cx="8229600"/>
          </a:xfrm>
          <a:prstGeom prst="rect">
            <a:avLst/>
          </a:prstGeom>
        </p:spPr>
        <p:txBody>
          <a:bodyPr bIns="91425" rIns="91425" lIns="91425" tIns="91425" anchor="b" anchorCtr="0">
            <a:noAutofit/>
          </a:bodyPr>
          <a:lstStyle/>
          <a:p>
            <a:pPr>
              <a:buNone/>
            </a:pPr>
            <a:r>
              <a:rPr lang="en">
                <a:solidFill>
                  <a:srgbClr val="00FFFF"/>
                </a:solidFill>
                <a:latin typeface="Kaushan Script"/>
                <a:ea typeface="Kaushan Script"/>
                <a:cs typeface="Kaushan Script"/>
                <a:sym typeface="Kaushan Script"/>
              </a:rPr>
              <a:t>El Comedor</a:t>
            </a:r>
            <a:r>
              <a:rPr lang="en">
                <a:solidFill>
                  <a:srgbClr val="00FFFF"/>
                </a:solidFill>
              </a:rPr>
              <a:t> </a:t>
            </a:r>
          </a:p>
        </p:txBody>
      </p:sp>
      <p:sp>
        <p:nvSpPr>
          <p:cNvPr id="86" name="Shape 86"/>
          <p:cNvSpPr txBox="1"/>
          <p:nvPr>
            <p:ph idx="1" type="body"/>
          </p:nvPr>
        </p:nvSpPr>
        <p:spPr>
          <a:xfrm>
            <a:off y="1200150" x="457200"/>
            <a:ext cy="3725699" cx="8229600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>
              <a:buNone/>
            </a:pPr>
            <a:r>
              <a:rPr sz="1800" lang="en"/>
              <a:t>Es un comedor. Es pequeño,bonito, y nuevo. </a:t>
            </a:r>
          </a:p>
        </p:txBody>
      </p:sp>
      <p:sp>
        <p:nvSpPr>
          <p:cNvPr id="87" name="Shape 87"/>
          <p:cNvSpPr/>
          <p:nvPr/>
        </p:nvSpPr>
        <p:spPr>
          <a:xfrm>
            <a:off y="1784750" x="2004775"/>
            <a:ext cy="2829774" cx="5290750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</p:sp>
    </p:spTree>
  </p:cSld>
  <p:clrMapOvr>
    <a:masterClrMapping/>
  </p:clrMapOvr>
  <p:transition spd="slow">
    <p:push/>
  </p:transition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rgbClr val="FF0000"/>
        </a:solidFill>
      </p:bgPr>
    </p:bg>
    <p:spTree>
      <p:nvGrpSpPr>
        <p:cNvPr id="91" name="Shape 91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92" name="Shape 92"/>
          <p:cNvSpPr txBox="1"/>
          <p:nvPr>
            <p:ph type="title"/>
          </p:nvPr>
        </p:nvSpPr>
        <p:spPr>
          <a:xfrm>
            <a:off y="205978" x="457200"/>
            <a:ext cy="857400" cx="8229600"/>
          </a:xfrm>
          <a:prstGeom prst="rect">
            <a:avLst/>
          </a:prstGeom>
        </p:spPr>
        <p:txBody>
          <a:bodyPr bIns="91425" rIns="91425" lIns="91425" tIns="91425" anchor="b" anchorCtr="0">
            <a:noAutofit/>
          </a:bodyPr>
          <a:lstStyle/>
          <a:p>
            <a:pPr>
              <a:buNone/>
            </a:pPr>
            <a:r>
              <a:rPr lang="en">
                <a:solidFill>
                  <a:srgbClr val="000000"/>
                </a:solidFill>
              </a:rPr>
              <a:t>La Sala</a:t>
            </a:r>
          </a:p>
        </p:txBody>
      </p:sp>
      <p:sp>
        <p:nvSpPr>
          <p:cNvPr id="93" name="Shape 93"/>
          <p:cNvSpPr txBox="1"/>
          <p:nvPr>
            <p:ph idx="1" type="body"/>
          </p:nvPr>
        </p:nvSpPr>
        <p:spPr>
          <a:xfrm>
            <a:off y="1200150" x="457200"/>
            <a:ext cy="3725699" cx="8229600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>
              <a:buNone/>
            </a:pPr>
            <a:r>
              <a:rPr sz="1800" lang="en"/>
              <a:t>Es una sala. Es vieja y pequeña.   </a:t>
            </a:r>
          </a:p>
        </p:txBody>
      </p:sp>
      <p:sp>
        <p:nvSpPr>
          <p:cNvPr id="94" name="Shape 94"/>
          <p:cNvSpPr/>
          <p:nvPr/>
        </p:nvSpPr>
        <p:spPr>
          <a:xfrm>
            <a:off y="1200150" x="3874925"/>
            <a:ext cy="3372975" cx="4632951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</p:sp>
    </p:spTree>
  </p:cSld>
  <p:clrMapOvr>
    <a:masterClrMapping/>
  </p:clrMapOvr>
  <mc:AlternateContent>
    <mc:Choice Requires="p14">
      <p:transition spd="slow">
        <p14:gallery dir="l"/>
      </p:transition>
    </mc:Choice>
    <mc:Fallback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rgbClr val="FFFF00"/>
        </a:solidFill>
      </p:bgPr>
    </p:bg>
    <p:spTree>
      <p:nvGrpSpPr>
        <p:cNvPr id="98" name="Shape 98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99" name="Shape 99"/>
          <p:cNvSpPr txBox="1"/>
          <p:nvPr>
            <p:ph type="title"/>
          </p:nvPr>
        </p:nvSpPr>
        <p:spPr>
          <a:xfrm>
            <a:off y="161803" x="416000"/>
            <a:ext cy="857400" cx="8229600"/>
          </a:xfrm>
          <a:prstGeom prst="rect">
            <a:avLst/>
          </a:prstGeom>
        </p:spPr>
        <p:txBody>
          <a:bodyPr bIns="91425" rIns="91425" lIns="91425" tIns="91425" anchor="b" anchorCtr="0">
            <a:noAutofit/>
          </a:bodyPr>
          <a:lstStyle/>
          <a:p>
            <a:pPr>
              <a:buNone/>
            </a:pPr>
            <a:r>
              <a:rPr lang="en">
                <a:solidFill>
                  <a:srgbClr val="0B5394"/>
                </a:solidFill>
                <a:latin typeface="Poiret One"/>
                <a:ea typeface="Poiret One"/>
                <a:cs typeface="Poiret One"/>
                <a:sym typeface="Poiret One"/>
              </a:rPr>
              <a:t>El Bano</a:t>
            </a:r>
            <a:r>
              <a:rPr lang="en">
                <a:solidFill>
                  <a:srgbClr val="0B5394"/>
                </a:solidFill>
              </a:rPr>
              <a:t> </a:t>
            </a:r>
          </a:p>
        </p:txBody>
      </p:sp>
      <p:sp>
        <p:nvSpPr>
          <p:cNvPr id="100" name="Shape 100"/>
          <p:cNvSpPr txBox="1"/>
          <p:nvPr>
            <p:ph idx="1" type="body"/>
          </p:nvPr>
        </p:nvSpPr>
        <p:spPr>
          <a:xfrm>
            <a:off y="1164775" x="416000"/>
            <a:ext cy="3725699" cx="8229600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>
              <a:buNone/>
            </a:pPr>
            <a:r>
              <a:rPr sz="1800" lang="en">
                <a:solidFill>
                  <a:srgbClr val="666666"/>
                </a:solidFill>
              </a:rPr>
              <a:t> Es un baño. Es pequeño y bonito.  </a:t>
            </a:r>
            <a:r>
              <a:rPr sz="1800" lang="en"/>
              <a:t> </a:t>
            </a:r>
          </a:p>
        </p:txBody>
      </p:sp>
      <p:sp>
        <p:nvSpPr>
          <p:cNvPr id="101" name="Shape 101"/>
          <p:cNvSpPr/>
          <p:nvPr/>
        </p:nvSpPr>
        <p:spPr>
          <a:xfrm>
            <a:off y="1808075" x="1953724"/>
            <a:ext cy="2919599" cx="5735625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</p:sp>
    </p:spTree>
  </p:cSld>
  <p:clrMapOvr>
    <a:masterClrMapping/>
  </p:clrMapOvr>
  <mc:AlternateContent>
    <mc:Choice Requires="p14">
      <p:transition spd="slow">
        <p14:flip dir="l"/>
      </p:transition>
    </mc:Choice>
    <mc:Fallback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rgbClr val="674EA7"/>
        </a:solidFill>
      </p:bgPr>
    </p:bg>
    <p:spTree>
      <p:nvGrpSpPr>
        <p:cNvPr id="105" name="Shape 105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106" name="Shape 106"/>
          <p:cNvSpPr txBox="1"/>
          <p:nvPr>
            <p:ph type="title"/>
          </p:nvPr>
        </p:nvSpPr>
        <p:spPr>
          <a:xfrm>
            <a:off y="192253" x="457200"/>
            <a:ext cy="857400" cx="8229600"/>
          </a:xfrm>
          <a:prstGeom prst="rect">
            <a:avLst/>
          </a:prstGeom>
        </p:spPr>
        <p:txBody>
          <a:bodyPr bIns="91425" rIns="91425" lIns="91425" tIns="91425" anchor="b" anchorCtr="0">
            <a:noAutofit/>
          </a:bodyPr>
          <a:lstStyle/>
          <a:p>
            <a:pPr>
              <a:buNone/>
            </a:pPr>
            <a:r>
              <a:rPr lang="en">
                <a:latin typeface="Pinyon Script"/>
                <a:ea typeface="Pinyon Script"/>
                <a:cs typeface="Pinyon Script"/>
                <a:sym typeface="Pinyon Script"/>
              </a:rPr>
              <a:t>El Cuarto</a:t>
            </a:r>
            <a:r>
              <a:rPr lang="en"/>
              <a:t> </a:t>
            </a:r>
          </a:p>
        </p:txBody>
      </p:sp>
      <p:sp>
        <p:nvSpPr>
          <p:cNvPr id="107" name="Shape 107"/>
          <p:cNvSpPr txBox="1"/>
          <p:nvPr>
            <p:ph idx="1" type="body"/>
          </p:nvPr>
        </p:nvSpPr>
        <p:spPr>
          <a:xfrm>
            <a:off y="1200150" x="457200"/>
            <a:ext cy="3725699" cx="8229600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>
              <a:buNone/>
            </a:pPr>
            <a:r>
              <a:rPr sz="1800" lang="en"/>
              <a:t>Es un cuarto. Es grande, lujoso, y nuevo. </a:t>
            </a:r>
          </a:p>
        </p:txBody>
      </p:sp>
      <p:sp>
        <p:nvSpPr>
          <p:cNvPr id="108" name="Shape 108"/>
          <p:cNvSpPr/>
          <p:nvPr/>
        </p:nvSpPr>
        <p:spPr>
          <a:xfrm>
            <a:off y="1654175" x="0"/>
            <a:ext cy="3489324" cx="6301199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</p:sp>
    </p:spTree>
  </p:cSld>
  <p:clrMapOvr>
    <a:masterClrMapping/>
  </p:clrMapOvr>
  <mc:AlternateContent>
    <mc:Choice Requires="p14">
      <p:transition spd="slow">
        <p14:gallery dir="l"/>
      </p:transition>
    </mc:Choice>
    <mc:Fallback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rgbClr val="F1C232"/>
        </a:solidFill>
      </p:bgPr>
    </p:bg>
    <p:spTree>
      <p:nvGrpSpPr>
        <p:cNvPr id="112" name="Shape 112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113" name="Shape 113"/>
          <p:cNvSpPr txBox="1"/>
          <p:nvPr>
            <p:ph type="title"/>
          </p:nvPr>
        </p:nvSpPr>
        <p:spPr>
          <a:xfrm>
            <a:off y="205978" x="457200"/>
            <a:ext cy="857400" cx="8229600"/>
          </a:xfrm>
          <a:prstGeom prst="rect">
            <a:avLst/>
          </a:prstGeom>
        </p:spPr>
        <p:txBody>
          <a:bodyPr bIns="91425" rIns="91425" lIns="91425" tIns="91425" anchor="b" anchorCtr="0">
            <a:noAutofit/>
          </a:bodyPr>
          <a:lstStyle/>
          <a:p>
            <a:pPr>
              <a:buNone/>
            </a:pPr>
            <a:r>
              <a:rPr lang="en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El Patio</a:t>
            </a:r>
            <a:r>
              <a:rPr lang="en">
                <a:solidFill>
                  <a:srgbClr val="000000"/>
                </a:solidFill>
              </a:rPr>
              <a:t> </a:t>
            </a:r>
          </a:p>
        </p:txBody>
      </p:sp>
      <p:sp>
        <p:nvSpPr>
          <p:cNvPr id="114" name="Shape 114"/>
          <p:cNvSpPr txBox="1"/>
          <p:nvPr>
            <p:ph idx="1" type="body"/>
          </p:nvPr>
        </p:nvSpPr>
        <p:spPr>
          <a:xfrm>
            <a:off y="1200150" x="457200"/>
            <a:ext cy="3725699" cx="8229600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>
              <a:buNone/>
            </a:pPr>
            <a:r>
              <a:rPr sz="1800" lang="en"/>
              <a:t> Es un patio. Es muy grande y bello.</a:t>
            </a:r>
          </a:p>
        </p:txBody>
      </p:sp>
      <p:sp>
        <p:nvSpPr>
          <p:cNvPr id="115" name="Shape 115"/>
          <p:cNvSpPr/>
          <p:nvPr/>
        </p:nvSpPr>
        <p:spPr>
          <a:xfrm>
            <a:off y="153375" x="4185050"/>
            <a:ext cy="3846424" cx="4811474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</p:sp>
    </p:spTree>
  </p:cSld>
  <p:clrMapOvr>
    <a:masterClrMapping/>
  </p:clrMapOvr>
  <mc:AlternateContent>
    <mc:Choice Requires="p14">
      <p:transition spd="slow">
        <p14:prism dir="l"/>
      </p:transition>
    </mc:Choice>
    <mc:Fallback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rgbClr val="79FF3E">
            <a:alpha val="73460"/>
          </a:srgbClr>
        </a:solidFill>
      </p:bgPr>
    </p:bg>
    <p:spTree>
      <p:nvGrpSpPr>
        <p:cNvPr id="119" name="Shape 119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120" name="Shape 120"/>
          <p:cNvSpPr txBox="1"/>
          <p:nvPr>
            <p:ph type="title"/>
          </p:nvPr>
        </p:nvSpPr>
        <p:spPr>
          <a:xfrm>
            <a:off y="205978" x="457200"/>
            <a:ext cy="857400" cx="8229600"/>
          </a:xfrm>
          <a:prstGeom prst="rect">
            <a:avLst/>
          </a:prstGeom>
        </p:spPr>
        <p:txBody>
          <a:bodyPr bIns="91425" rIns="91425" lIns="91425" tIns="91425" anchor="b" anchorCtr="0">
            <a:noAutofit/>
          </a:bodyPr>
          <a:lstStyle/>
          <a:p>
            <a:pPr>
              <a:buNone/>
            </a:pPr>
            <a:r>
              <a:rPr lang="en">
                <a:solidFill>
                  <a:srgbClr val="F3F3F3"/>
                </a:solidFill>
                <a:latin typeface="Kaushan Script"/>
                <a:ea typeface="Kaushan Script"/>
                <a:cs typeface="Kaushan Script"/>
                <a:sym typeface="Kaushan Script"/>
              </a:rPr>
              <a:t>El Jardin</a:t>
            </a:r>
          </a:p>
        </p:txBody>
      </p:sp>
      <p:sp>
        <p:nvSpPr>
          <p:cNvPr id="121" name="Shape 121"/>
          <p:cNvSpPr txBox="1"/>
          <p:nvPr>
            <p:ph idx="1" type="body"/>
          </p:nvPr>
        </p:nvSpPr>
        <p:spPr>
          <a:xfrm>
            <a:off y="1200150" x="457200"/>
            <a:ext cy="3725699" cx="8229600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>
              <a:buNone/>
            </a:pPr>
            <a:r>
              <a:rPr sz="1800" lang="en"/>
              <a:t>Es un jardín. Es muy,muy  grande y increible!!!!! </a:t>
            </a:r>
          </a:p>
        </p:txBody>
      </p:sp>
      <p:sp>
        <p:nvSpPr>
          <p:cNvPr id="122" name="Shape 122"/>
          <p:cNvSpPr/>
          <p:nvPr/>
        </p:nvSpPr>
        <p:spPr>
          <a:xfrm>
            <a:off y="1704300" x="3444700"/>
            <a:ext cy="3027274" cx="4676250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</p:sp>
    </p:spTree>
  </p:cSld>
  <p:clrMapOvr>
    <a:masterClrMapping/>
  </p:clrMapOvr>
  <p:transition spd="slow">
    <p:fade/>
  </p:transition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rgbClr val="3C78D8"/>
        </a:solidFill>
      </p:bgPr>
    </p:bg>
    <p:spTree>
      <p:nvGrpSpPr>
        <p:cNvPr id="126" name="Shape 126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127" name="Shape 127"/>
          <p:cNvSpPr txBox="1"/>
          <p:nvPr>
            <p:ph type="title"/>
          </p:nvPr>
        </p:nvSpPr>
        <p:spPr>
          <a:xfrm>
            <a:off y="205978" x="457200"/>
            <a:ext cy="857400" cx="8229600"/>
          </a:xfrm>
          <a:prstGeom prst="rect">
            <a:avLst/>
          </a:prstGeom>
        </p:spPr>
        <p:txBody>
          <a:bodyPr bIns="91425" rIns="91425" lIns="91425" tIns="91425" anchor="b" anchorCtr="0">
            <a:noAutofit/>
          </a:bodyPr>
          <a:lstStyle/>
          <a:p>
            <a:pPr>
              <a:buNone/>
            </a:pPr>
            <a:r>
              <a:rPr lang="en">
                <a:solidFill>
                  <a:srgbClr val="EFEFEF"/>
                </a:solidFill>
                <a:latin typeface="Spirax"/>
                <a:ea typeface="Spirax"/>
                <a:cs typeface="Spirax"/>
                <a:sym typeface="Spirax"/>
              </a:rPr>
              <a:t>El Garaje</a:t>
            </a:r>
            <a:r>
              <a:rPr lang="en">
                <a:solidFill>
                  <a:srgbClr val="EFEFEF"/>
                </a:solidFill>
              </a:rPr>
              <a:t> </a:t>
            </a:r>
          </a:p>
        </p:txBody>
      </p:sp>
      <p:sp>
        <p:nvSpPr>
          <p:cNvPr id="128" name="Shape 128"/>
          <p:cNvSpPr txBox="1"/>
          <p:nvPr>
            <p:ph idx="1" type="body"/>
          </p:nvPr>
        </p:nvSpPr>
        <p:spPr>
          <a:xfrm>
            <a:off y="1200150" x="457200"/>
            <a:ext cy="3725699" cx="8229600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>
              <a:buNone/>
            </a:pPr>
            <a:r>
              <a:rPr sz="1800" lang="en"/>
              <a:t>Es un garaje. Es pequeña y antiguo. </a:t>
            </a:r>
          </a:p>
        </p:txBody>
      </p:sp>
      <p:sp>
        <p:nvSpPr>
          <p:cNvPr id="129" name="Shape 129"/>
          <p:cNvSpPr/>
          <p:nvPr/>
        </p:nvSpPr>
        <p:spPr>
          <a:xfrm>
            <a:off y="1334875" x="4239425"/>
            <a:ext cy="3118999" cx="4447374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</p:sp>
    </p:spTree>
  </p:cSld>
  <p:clrMapOvr>
    <a:masterClrMapping/>
  </p:clrMapOvr>
  <p:transition spd="slow">
    <p:push dir="r"/>
  </p:transition>
</p:sld>
</file>

<file path=ppt/theme/theme1.xml><?xml version="1.0" encoding="utf-8"?>
<a:theme xmlns:a="http://schemas.openxmlformats.org/drawingml/2006/main" xmlns:r="http://schemas.openxmlformats.org/officeDocument/2006/relationships" name="spotlight">
  <a:themeElements>
    <a:clrScheme name="Custom 439">
      <a:dk1>
        <a:srgbClr val="000000"/>
      </a:dk1>
      <a:lt1>
        <a:srgbClr val="FFFFFF"/>
      </a:lt1>
      <a:dk2>
        <a:srgbClr val="5C6E95"/>
      </a:dk2>
      <a:lt2>
        <a:srgbClr val="ACB4C2"/>
      </a:lt2>
      <a:accent1>
        <a:srgbClr val="667E50"/>
      </a:accent1>
      <a:accent2>
        <a:srgbClr val="CFBF73"/>
      </a:accent2>
      <a:accent3>
        <a:srgbClr val="8C7C82"/>
      </a:accent3>
      <a:accent4>
        <a:srgbClr val="9ABF87"/>
      </a:accent4>
      <a:accent5>
        <a:srgbClr val="CF9462"/>
      </a:accent5>
      <a:accent6>
        <a:srgbClr val="A25642"/>
      </a:accent6>
      <a:hlink>
        <a:srgbClr val="5173A5"/>
      </a:hlink>
      <a:folHlink>
        <a:srgbClr val="687282"/>
      </a:folHlink>
    </a:clrScheme>
    <a:fontScheme name="Office">
      <a:majorFont>
        <a:latin typeface="Arial"/>
        <a:ea typeface=""/>
        <a:cs typeface=""/>
        <a:font typeface="ＭＳ Ｐゴシック" script="Jpan"/>
        <a:font typeface="맑은 고딕" script="Hang"/>
        <a:font typeface="宋体" script="Hans"/>
        <a:font typeface="新細明體" script="Hant"/>
        <a:font typeface="Times New Roman" script="Arab"/>
        <a:font typeface="Times New Roman" script="Hebr"/>
        <a:font typeface="Angsana New" script="Thai"/>
        <a:font typeface="Nyala" script="Ethi"/>
        <a:font typeface="Vrinda" script="Beng"/>
        <a:font typeface="Shruti" script="Gujr"/>
        <a:font typeface="MoolBoran" script="Khmr"/>
        <a:font typeface="Tunga" script="Knda"/>
        <a:font typeface="Raavi" script="Guru"/>
        <a:font typeface="Euphemia" script="Cans"/>
        <a:font typeface="Plantagenet Cherokee" script="Cher"/>
        <a:font typeface="Microsoft Yi Baiti" script="Yiii"/>
        <a:font typeface="Microsoft Himalaya" script="Tibt"/>
        <a:font typeface="MV Boli" script="Thaa"/>
        <a:font typeface="Mangal" script="Deva"/>
        <a:font typeface="Gautami" script="Telu"/>
        <a:font typeface="Latha" script="Taml"/>
        <a:font typeface="Estrangelo Edessa" script="Syrc"/>
        <a:font typeface="Kalinga" script="Orya"/>
        <a:font typeface="Kartika" script="Mlym"/>
        <a:font typeface="DokChampa" script="Laoo"/>
        <a:font typeface="Iskoola Pota" script="Sinh"/>
        <a:font typeface="Mongolian Baiti" script="Mong"/>
        <a:font typeface="Times New Roman" script="Viet"/>
        <a:font typeface="Microsoft Uighur" script="Uigh"/>
      </a:majorFont>
      <a:minorFont>
        <a:latin typeface="Arial"/>
        <a:ea typeface=""/>
        <a:cs typeface=""/>
        <a:font typeface="ＭＳ Ｐゴシック" script="Jpan"/>
        <a:font typeface="맑은 고딕" script="Hang"/>
        <a:font typeface="宋体" script="Hans"/>
        <a:font typeface="新細明體" script="Hant"/>
        <a:font typeface="Arial" script="Arab"/>
        <a:font typeface="Arial" script="Hebr"/>
        <a:font typeface="Cordia New" script="Thai"/>
        <a:font typeface="Nyala" script="Ethi"/>
        <a:font typeface="Vrinda" script="Beng"/>
        <a:font typeface="Shruti" script="Gujr"/>
        <a:font typeface="DaunPenh" script="Khmr"/>
        <a:font typeface="Tunga" script="Knda"/>
        <a:font typeface="Raavi" script="Guru"/>
        <a:font typeface="Euphemia" script="Cans"/>
        <a:font typeface="Plantagenet Cherokee" script="Cher"/>
        <a:font typeface="Microsoft Yi Baiti" script="Yiii"/>
        <a:font typeface="Microsoft Himalaya" script="Tibt"/>
        <a:font typeface="MV Boli" script="Thaa"/>
        <a:font typeface="Mangal" script="Deva"/>
        <a:font typeface="Gautami" script="Telu"/>
        <a:font typeface="Latha" script="Taml"/>
        <a:font typeface="Estrangelo Edessa" script="Syrc"/>
        <a:font typeface="Kalinga" script="Orya"/>
        <a:font typeface="Kartika" script="Mlym"/>
        <a:font typeface="DokChampa" script="Laoo"/>
        <a:font typeface="Iskoola Pota" script="Sinh"/>
        <a:font typeface="Mongolian Baiti" script="Mong"/>
        <a:font typeface="Arial" script="Viet"/>
        <a:font typeface="Microsoft Uighur" script="Uigh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algn="ctr" cap="flat" cmpd="sng">
          <a:solidFill>
            <a:schemeClr val="phClr">
              <a:shade val="95000"/>
              <a:satMod val="105000"/>
            </a:schemeClr>
          </a:solidFill>
          <a:prstDash val="solid"/>
        </a:ln>
        <a:ln w="25400" algn="ctr" cap="flat" cmpd="sng">
          <a:solidFill>
            <a:schemeClr val="phClr"/>
          </a:solidFill>
          <a:prstDash val="solid"/>
        </a:ln>
        <a:ln w="38100" algn="ctr" cap="flat" cmpd="sng">
          <a:solidFill>
            <a:schemeClr val="phClr"/>
          </a:solidFill>
          <a:prstDash val="solid"/>
        </a:ln>
      </a:lnStyleLst>
      <a:effectStyleLst>
        <a:effectStyle>
          <a:effectLst>
            <a:outerShdw rotWithShape="0" dir="5400000" blurRad="40000" dist="20000">
              <a:srgbClr val="000000">
                <a:alpha val="38000"/>
              </a:srgbClr>
            </a:outerShdw>
          </a:effectLst>
        </a:effectStyle>
        <a:effectStyle>
          <a:effectLst>
            <a:outerShdw rotWithShape="0" dir="5400000" blurRad="40000" dist="23000">
              <a:srgbClr val="000000">
                <a:alpha val="35000"/>
              </a:srgbClr>
            </a:outerShdw>
          </a:effectLst>
        </a:effectStyle>
        <a:effectStyle>
          <a:effectLst>
            <a:outerShdw rotWithShape="0" dir="5400000" blurRad="40000" dist="23000">
              <a:srgbClr val="000000">
                <a:alpha val="35000"/>
              </a:srgbClr>
            </a:outerShdw>
          </a:effectLst>
          <a:scene3d>
            <a:camera prst="orthographicFront">
              <a:rot rev="0" lon="0" lat="0"/>
            </a:camera>
            <a:lightRig dir="t" rig="threePt">
              <a:rot rev="1200000" lon="0" lat="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t="-80000" b="180000" r="50000" l="5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t="50000" b="50000" r="50000" l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typeface="ＭＳ Ｐゴシック" script="Jpan"/>
        <a:font typeface="맑은 고딕" script="Hang"/>
        <a:font typeface="宋体" script="Hans"/>
        <a:font typeface="新細明體" script="Hant"/>
        <a:font typeface="Times New Roman" script="Arab"/>
        <a:font typeface="Times New Roman" script="Hebr"/>
        <a:font typeface="Angsana New" script="Thai"/>
        <a:font typeface="Nyala" script="Ethi"/>
        <a:font typeface="Vrinda" script="Beng"/>
        <a:font typeface="Shruti" script="Gujr"/>
        <a:font typeface="MoolBoran" script="Khmr"/>
        <a:font typeface="Tunga" script="Knda"/>
        <a:font typeface="Raavi" script="Guru"/>
        <a:font typeface="Euphemia" script="Cans"/>
        <a:font typeface="Plantagenet Cherokee" script="Cher"/>
        <a:font typeface="Microsoft Yi Baiti" script="Yiii"/>
        <a:font typeface="Microsoft Himalaya" script="Tibt"/>
        <a:font typeface="MV Boli" script="Thaa"/>
        <a:font typeface="Mangal" script="Deva"/>
        <a:font typeface="Gautami" script="Telu"/>
        <a:font typeface="Latha" script="Taml"/>
        <a:font typeface="Estrangelo Edessa" script="Syrc"/>
        <a:font typeface="Kalinga" script="Orya"/>
        <a:font typeface="Kartika" script="Mlym"/>
        <a:font typeface="DokChampa" script="Laoo"/>
        <a:font typeface="Iskoola Pota" script="Sinh"/>
        <a:font typeface="Mongolian Baiti" script="Mong"/>
        <a:font typeface="Times New Roman" script="Viet"/>
        <a:font typeface="Microsoft Uighur" script="Uigh"/>
      </a:majorFont>
      <a:minorFont>
        <a:latin typeface="Arial"/>
        <a:ea typeface=""/>
        <a:cs typeface=""/>
        <a:font typeface="ＭＳ Ｐゴシック" script="Jpan"/>
        <a:font typeface="맑은 고딕" script="Hang"/>
        <a:font typeface="宋体" script="Hans"/>
        <a:font typeface="新細明體" script="Hant"/>
        <a:font typeface="Arial" script="Arab"/>
        <a:font typeface="Arial" script="Hebr"/>
        <a:font typeface="Cordia New" script="Thai"/>
        <a:font typeface="Nyala" script="Ethi"/>
        <a:font typeface="Vrinda" script="Beng"/>
        <a:font typeface="Shruti" script="Gujr"/>
        <a:font typeface="DaunPenh" script="Khmr"/>
        <a:font typeface="Tunga" script="Knda"/>
        <a:font typeface="Raavi" script="Guru"/>
        <a:font typeface="Euphemia" script="Cans"/>
        <a:font typeface="Plantagenet Cherokee" script="Cher"/>
        <a:font typeface="Microsoft Yi Baiti" script="Yiii"/>
        <a:font typeface="Microsoft Himalaya" script="Tibt"/>
        <a:font typeface="MV Boli" script="Thaa"/>
        <a:font typeface="Mangal" script="Deva"/>
        <a:font typeface="Gautami" script="Telu"/>
        <a:font typeface="Latha" script="Taml"/>
        <a:font typeface="Estrangelo Edessa" script="Syrc"/>
        <a:font typeface="Kalinga" script="Orya"/>
        <a:font typeface="Kartika" script="Mlym"/>
        <a:font typeface="DokChampa" script="Laoo"/>
        <a:font typeface="Iskoola Pota" script="Sinh"/>
        <a:font typeface="Mongolian Baiti" script="Mong"/>
        <a:font typeface="Arial" script="Viet"/>
        <a:font typeface="Microsoft Uighur" script="Uigh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algn="ctr" cap="flat" cmpd="sng">
          <a:solidFill>
            <a:schemeClr val="phClr">
              <a:shade val="95000"/>
              <a:satMod val="105000"/>
            </a:schemeClr>
          </a:solidFill>
          <a:prstDash val="solid"/>
        </a:ln>
        <a:ln w="25400" algn="ctr" cap="flat" cmpd="sng">
          <a:solidFill>
            <a:schemeClr val="phClr"/>
          </a:solidFill>
          <a:prstDash val="solid"/>
        </a:ln>
        <a:ln w="38100" algn="ctr" cap="flat" cmpd="sng">
          <a:solidFill>
            <a:schemeClr val="phClr"/>
          </a:solidFill>
          <a:prstDash val="solid"/>
        </a:ln>
      </a:lnStyleLst>
      <a:effectStyleLst>
        <a:effectStyle>
          <a:effectLst>
            <a:outerShdw rotWithShape="0" dir="5400000" blurRad="40000" dist="20000">
              <a:srgbClr val="000000">
                <a:alpha val="38000"/>
              </a:srgbClr>
            </a:outerShdw>
          </a:effectLst>
        </a:effectStyle>
        <a:effectStyle>
          <a:effectLst>
            <a:outerShdw rotWithShape="0" dir="5400000" blurRad="40000" dist="23000">
              <a:srgbClr val="000000">
                <a:alpha val="35000"/>
              </a:srgbClr>
            </a:outerShdw>
          </a:effectLst>
        </a:effectStyle>
        <a:effectStyle>
          <a:effectLst>
            <a:outerShdw rotWithShape="0" dir="5400000" blurRad="40000" dist="23000">
              <a:srgbClr val="000000">
                <a:alpha val="35000"/>
              </a:srgbClr>
            </a:outerShdw>
          </a:effectLst>
          <a:scene3d>
            <a:camera prst="orthographicFront">
              <a:rot rev="0" lon="0" lat="0"/>
            </a:camera>
            <a:lightRig dir="t" rig="threePt">
              <a:rot rev="1200000" lon="0" lat="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t="-80000" b="180000" r="50000" l="5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t="50000" b="50000" r="50000" l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typeface="ＭＳ Ｐゴシック" script="Jpan"/>
        <a:font typeface="맑은 고딕" script="Hang"/>
        <a:font typeface="宋体" script="Hans"/>
        <a:font typeface="新細明體" script="Hant"/>
        <a:font typeface="Times New Roman" script="Arab"/>
        <a:font typeface="Times New Roman" script="Hebr"/>
        <a:font typeface="Angsana New" script="Thai"/>
        <a:font typeface="Nyala" script="Ethi"/>
        <a:font typeface="Vrinda" script="Beng"/>
        <a:font typeface="Shruti" script="Gujr"/>
        <a:font typeface="MoolBoran" script="Khmr"/>
        <a:font typeface="Tunga" script="Knda"/>
        <a:font typeface="Raavi" script="Guru"/>
        <a:font typeface="Euphemia" script="Cans"/>
        <a:font typeface="Plantagenet Cherokee" script="Cher"/>
        <a:font typeface="Microsoft Yi Baiti" script="Yiii"/>
        <a:font typeface="Microsoft Himalaya" script="Tibt"/>
        <a:font typeface="MV Boli" script="Thaa"/>
        <a:font typeface="Mangal" script="Deva"/>
        <a:font typeface="Gautami" script="Telu"/>
        <a:font typeface="Latha" script="Taml"/>
        <a:font typeface="Estrangelo Edessa" script="Syrc"/>
        <a:font typeface="Kalinga" script="Orya"/>
        <a:font typeface="Kartika" script="Mlym"/>
        <a:font typeface="DokChampa" script="Laoo"/>
        <a:font typeface="Iskoola Pota" script="Sinh"/>
        <a:font typeface="Mongolian Baiti" script="Mong"/>
        <a:font typeface="Times New Roman" script="Viet"/>
        <a:font typeface="Microsoft Uighur" script="Uigh"/>
      </a:majorFont>
      <a:minorFont>
        <a:latin typeface="Arial"/>
        <a:ea typeface=""/>
        <a:cs typeface=""/>
        <a:font typeface="ＭＳ Ｐゴシック" script="Jpan"/>
        <a:font typeface="맑은 고딕" script="Hang"/>
        <a:font typeface="宋体" script="Hans"/>
        <a:font typeface="新細明體" script="Hant"/>
        <a:font typeface="Arial" script="Arab"/>
        <a:font typeface="Arial" script="Hebr"/>
        <a:font typeface="Cordia New" script="Thai"/>
        <a:font typeface="Nyala" script="Ethi"/>
        <a:font typeface="Vrinda" script="Beng"/>
        <a:font typeface="Shruti" script="Gujr"/>
        <a:font typeface="DaunPenh" script="Khmr"/>
        <a:font typeface="Tunga" script="Knda"/>
        <a:font typeface="Raavi" script="Guru"/>
        <a:font typeface="Euphemia" script="Cans"/>
        <a:font typeface="Plantagenet Cherokee" script="Cher"/>
        <a:font typeface="Microsoft Yi Baiti" script="Yiii"/>
        <a:font typeface="Microsoft Himalaya" script="Tibt"/>
        <a:font typeface="MV Boli" script="Thaa"/>
        <a:font typeface="Mangal" script="Deva"/>
        <a:font typeface="Gautami" script="Telu"/>
        <a:font typeface="Latha" script="Taml"/>
        <a:font typeface="Estrangelo Edessa" script="Syrc"/>
        <a:font typeface="Kalinga" script="Orya"/>
        <a:font typeface="Kartika" script="Mlym"/>
        <a:font typeface="DokChampa" script="Laoo"/>
        <a:font typeface="Iskoola Pota" script="Sinh"/>
        <a:font typeface="Mongolian Baiti" script="Mong"/>
        <a:font typeface="Arial" script="Viet"/>
        <a:font typeface="Microsoft Uighur" script="Uigh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algn="ctr" cap="flat" cmpd="sng">
          <a:solidFill>
            <a:schemeClr val="phClr">
              <a:shade val="95000"/>
              <a:satMod val="105000"/>
            </a:schemeClr>
          </a:solidFill>
          <a:prstDash val="solid"/>
        </a:ln>
        <a:ln w="25400" algn="ctr" cap="flat" cmpd="sng">
          <a:solidFill>
            <a:schemeClr val="phClr"/>
          </a:solidFill>
          <a:prstDash val="solid"/>
        </a:ln>
        <a:ln w="38100" algn="ctr" cap="flat" cmpd="sng">
          <a:solidFill>
            <a:schemeClr val="phClr"/>
          </a:solidFill>
          <a:prstDash val="solid"/>
        </a:ln>
      </a:lnStyleLst>
      <a:effectStyleLst>
        <a:effectStyle>
          <a:effectLst>
            <a:outerShdw rotWithShape="0" dir="5400000" blurRad="40000" dist="20000">
              <a:srgbClr val="000000">
                <a:alpha val="38000"/>
              </a:srgbClr>
            </a:outerShdw>
          </a:effectLst>
        </a:effectStyle>
        <a:effectStyle>
          <a:effectLst>
            <a:outerShdw rotWithShape="0" dir="5400000" blurRad="40000" dist="23000">
              <a:srgbClr val="000000">
                <a:alpha val="35000"/>
              </a:srgbClr>
            </a:outerShdw>
          </a:effectLst>
        </a:effectStyle>
        <a:effectStyle>
          <a:effectLst>
            <a:outerShdw rotWithShape="0" dir="5400000" blurRad="40000" dist="23000">
              <a:srgbClr val="000000">
                <a:alpha val="35000"/>
              </a:srgbClr>
            </a:outerShdw>
          </a:effectLst>
          <a:scene3d>
            <a:camera prst="orthographicFront">
              <a:rot rev="0" lon="0" lat="0"/>
            </a:camera>
            <a:lightRig dir="t" rig="threePt">
              <a:rot rev="1200000" lon="0" lat="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t="-80000" b="180000" r="50000" l="5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t="50000" b="50000" r="50000" l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